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9" r:id="rId4"/>
    <p:sldId id="1081" r:id="rId5"/>
    <p:sldId id="1116" r:id="rId6"/>
    <p:sldId id="1118" r:id="rId7"/>
    <p:sldId id="1117" r:id="rId8"/>
    <p:sldId id="1120" r:id="rId9"/>
    <p:sldId id="1113" r:id="rId10"/>
    <p:sldId id="1114" r:id="rId11"/>
    <p:sldId id="262" r:id="rId12"/>
    <p:sldId id="263" r:id="rId13"/>
    <p:sldId id="264" r:id="rId14"/>
    <p:sldId id="265" r:id="rId15"/>
    <p:sldId id="266" r:id="rId16"/>
    <p:sldId id="267" r:id="rId17"/>
    <p:sldId id="268" r:id="rId18"/>
    <p:sldId id="269" r:id="rId19"/>
    <p:sldId id="270" r:id="rId20"/>
    <p:sldId id="271" r:id="rId21"/>
    <p:sldId id="1115" r:id="rId22"/>
    <p:sldId id="274" r:id="rId23"/>
  </p:sldIdLst>
  <p:sldSz cx="9144000" cy="6858000" type="screen4x3"/>
  <p:notesSz cx="6797675" cy="9926638"/>
  <p:embeddedFontLst>
    <p:embeddedFont>
      <p:font typeface="Bahnschrift SemiBold SemiConden" panose="020B0502040204020203" pitchFamily="34" charset="0"/>
      <p:bold r:id="rId25"/>
    </p:embeddedFont>
    <p:embeddedFont>
      <p:font typeface="Calibri" panose="020F0502020204030204" pitchFamily="34" charset="0"/>
      <p:regular r:id="rId26"/>
      <p:bold r:id="rId27"/>
      <p:italic r:id="rId28"/>
      <p:boldItalic r:id="rId29"/>
    </p:embeddedFont>
    <p:embeddedFont>
      <p:font typeface="Kelson Regular" panose="02000506000000020004" charset="0"/>
      <p:regular r:id="rId30"/>
    </p:embeddedFont>
    <p:embeddedFont>
      <p:font typeface="Merriweather Sans" pitchFamily="2" charset="0"/>
      <p:regular r:id="rId31"/>
      <p:bold r:id="rId32"/>
      <p:italic r:id="rId33"/>
      <p:boldItalic r:id="rId34"/>
    </p:embeddedFont>
    <p:embeddedFont>
      <p:font typeface="Niramit" panose="020B0604020202020204"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XYnoQycXeq5TnVa04Xqvxwibq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3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65" autoAdjust="0"/>
  </p:normalViewPr>
  <p:slideViewPr>
    <p:cSldViewPr snapToGrid="0">
      <p:cViewPr varScale="1">
        <p:scale>
          <a:sx n="101" d="100"/>
          <a:sy n="101" d="100"/>
        </p:scale>
        <p:origin x="191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7.fntdata"/><Relationship Id="rId54"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lde Borne" userId="12139654c3a0dc60" providerId="LiveId" clId="{7BBE7A8B-B8D4-455D-95B2-9A40A0B0A3AE}"/>
    <pc:docChg chg="undo redo custSel addSld delSld modSld sldOrd">
      <pc:chgData name="Mathilde Borne" userId="12139654c3a0dc60" providerId="LiveId" clId="{7BBE7A8B-B8D4-455D-95B2-9A40A0B0A3AE}" dt="2023-01-13T10:44:22.440" v="2044" actId="1038"/>
      <pc:docMkLst>
        <pc:docMk/>
      </pc:docMkLst>
      <pc:sldChg chg="modSp mod">
        <pc:chgData name="Mathilde Borne" userId="12139654c3a0dc60" providerId="LiveId" clId="{7BBE7A8B-B8D4-455D-95B2-9A40A0B0A3AE}" dt="2023-01-13T08:12:25.001" v="1458" actId="6549"/>
        <pc:sldMkLst>
          <pc:docMk/>
          <pc:sldMk cId="0" sldId="256"/>
        </pc:sldMkLst>
        <pc:spChg chg="mod">
          <ac:chgData name="Mathilde Borne" userId="12139654c3a0dc60" providerId="LiveId" clId="{7BBE7A8B-B8D4-455D-95B2-9A40A0B0A3AE}" dt="2023-01-13T08:12:25.001" v="1458" actId="6549"/>
          <ac:spMkLst>
            <pc:docMk/>
            <pc:sldMk cId="0" sldId="256"/>
            <ac:spMk id="90" creationId="{00000000-0000-0000-0000-000000000000}"/>
          </ac:spMkLst>
        </pc:spChg>
      </pc:sldChg>
      <pc:sldChg chg="modSp mod">
        <pc:chgData name="Mathilde Borne" userId="12139654c3a0dc60" providerId="LiveId" clId="{7BBE7A8B-B8D4-455D-95B2-9A40A0B0A3AE}" dt="2022-08-18T13:53:40.182" v="4" actId="20577"/>
        <pc:sldMkLst>
          <pc:docMk/>
          <pc:sldMk cId="0" sldId="258"/>
        </pc:sldMkLst>
        <pc:spChg chg="mod">
          <ac:chgData name="Mathilde Borne" userId="12139654c3a0dc60" providerId="LiveId" clId="{7BBE7A8B-B8D4-455D-95B2-9A40A0B0A3AE}" dt="2022-08-18T13:53:40.182" v="4" actId="20577"/>
          <ac:spMkLst>
            <pc:docMk/>
            <pc:sldMk cId="0" sldId="258"/>
            <ac:spMk id="107" creationId="{00000000-0000-0000-0000-000000000000}"/>
          </ac:spMkLst>
        </pc:spChg>
      </pc:sldChg>
      <pc:sldChg chg="modSp mod">
        <pc:chgData name="Mathilde Borne" userId="12139654c3a0dc60" providerId="LiveId" clId="{7BBE7A8B-B8D4-455D-95B2-9A40A0B0A3AE}" dt="2022-08-18T13:56:48.799" v="20" actId="6549"/>
        <pc:sldMkLst>
          <pc:docMk/>
          <pc:sldMk cId="0" sldId="259"/>
        </pc:sldMkLst>
        <pc:spChg chg="mod">
          <ac:chgData name="Mathilde Borne" userId="12139654c3a0dc60" providerId="LiveId" clId="{7BBE7A8B-B8D4-455D-95B2-9A40A0B0A3AE}" dt="2022-08-18T13:56:48.799" v="20" actId="6549"/>
          <ac:spMkLst>
            <pc:docMk/>
            <pc:sldMk cId="0" sldId="259"/>
            <ac:spMk id="116" creationId="{00000000-0000-0000-0000-000000000000}"/>
          </ac:spMkLst>
        </pc:spChg>
      </pc:sldChg>
      <pc:sldChg chg="del ord">
        <pc:chgData name="Mathilde Borne" userId="12139654c3a0dc60" providerId="LiveId" clId="{7BBE7A8B-B8D4-455D-95B2-9A40A0B0A3AE}" dt="2022-10-06T09:08:29.592" v="492" actId="47"/>
        <pc:sldMkLst>
          <pc:docMk/>
          <pc:sldMk cId="0" sldId="260"/>
        </pc:sldMkLst>
      </pc:sldChg>
      <pc:sldChg chg="modSp del mod ord">
        <pc:chgData name="Mathilde Borne" userId="12139654c3a0dc60" providerId="LiveId" clId="{7BBE7A8B-B8D4-455D-95B2-9A40A0B0A3AE}" dt="2022-10-06T09:09:25.012" v="494" actId="47"/>
        <pc:sldMkLst>
          <pc:docMk/>
          <pc:sldMk cId="0" sldId="261"/>
        </pc:sldMkLst>
        <pc:spChg chg="mod">
          <ac:chgData name="Mathilde Borne" userId="12139654c3a0dc60" providerId="LiveId" clId="{7BBE7A8B-B8D4-455D-95B2-9A40A0B0A3AE}" dt="2022-08-18T13:58:48.137" v="24" actId="14100"/>
          <ac:spMkLst>
            <pc:docMk/>
            <pc:sldMk cId="0" sldId="261"/>
            <ac:spMk id="136" creationId="{00000000-0000-0000-0000-000000000000}"/>
          </ac:spMkLst>
        </pc:spChg>
        <pc:picChg chg="mod">
          <ac:chgData name="Mathilde Borne" userId="12139654c3a0dc60" providerId="LiveId" clId="{7BBE7A8B-B8D4-455D-95B2-9A40A0B0A3AE}" dt="2022-08-18T13:58:19.822" v="21" actId="1076"/>
          <ac:picMkLst>
            <pc:docMk/>
            <pc:sldMk cId="0" sldId="261"/>
            <ac:picMk id="137" creationId="{00000000-0000-0000-0000-000000000000}"/>
          </ac:picMkLst>
        </pc:picChg>
      </pc:sldChg>
      <pc:sldChg chg="modSp mod">
        <pc:chgData name="Mathilde Borne" userId="12139654c3a0dc60" providerId="LiveId" clId="{7BBE7A8B-B8D4-455D-95B2-9A40A0B0A3AE}" dt="2023-01-13T09:51:55.132" v="1462" actId="20577"/>
        <pc:sldMkLst>
          <pc:docMk/>
          <pc:sldMk cId="0" sldId="263"/>
        </pc:sldMkLst>
        <pc:spChg chg="mod">
          <ac:chgData name="Mathilde Borne" userId="12139654c3a0dc60" providerId="LiveId" clId="{7BBE7A8B-B8D4-455D-95B2-9A40A0B0A3AE}" dt="2023-01-13T09:51:55.132" v="1462" actId="20577"/>
          <ac:spMkLst>
            <pc:docMk/>
            <pc:sldMk cId="0" sldId="263"/>
            <ac:spMk id="154" creationId="{00000000-0000-0000-0000-000000000000}"/>
          </ac:spMkLst>
        </pc:spChg>
        <pc:spChg chg="mod">
          <ac:chgData name="Mathilde Borne" userId="12139654c3a0dc60" providerId="LiveId" clId="{7BBE7A8B-B8D4-455D-95B2-9A40A0B0A3AE}" dt="2022-08-18T13:59:15.386" v="28" actId="20577"/>
          <ac:spMkLst>
            <pc:docMk/>
            <pc:sldMk cId="0" sldId="263"/>
            <ac:spMk id="157" creationId="{00000000-0000-0000-0000-000000000000}"/>
          </ac:spMkLst>
        </pc:spChg>
      </pc:sldChg>
      <pc:sldChg chg="modNotesTx">
        <pc:chgData name="Mathilde Borne" userId="12139654c3a0dc60" providerId="LiveId" clId="{7BBE7A8B-B8D4-455D-95B2-9A40A0B0A3AE}" dt="2022-08-18T13:59:42.219" v="57" actId="20577"/>
        <pc:sldMkLst>
          <pc:docMk/>
          <pc:sldMk cId="0" sldId="264"/>
        </pc:sldMkLst>
      </pc:sldChg>
      <pc:sldChg chg="modSp mod">
        <pc:chgData name="Mathilde Borne" userId="12139654c3a0dc60" providerId="LiveId" clId="{7BBE7A8B-B8D4-455D-95B2-9A40A0B0A3AE}" dt="2023-01-13T09:53:19.508" v="1494" actId="20577"/>
        <pc:sldMkLst>
          <pc:docMk/>
          <pc:sldMk cId="0" sldId="266"/>
        </pc:sldMkLst>
        <pc:spChg chg="mod">
          <ac:chgData name="Mathilde Borne" userId="12139654c3a0dc60" providerId="LiveId" clId="{7BBE7A8B-B8D4-455D-95B2-9A40A0B0A3AE}" dt="2023-01-13T09:53:19.508" v="1494" actId="20577"/>
          <ac:spMkLst>
            <pc:docMk/>
            <pc:sldMk cId="0" sldId="266"/>
            <ac:spMk id="185" creationId="{00000000-0000-0000-0000-000000000000}"/>
          </ac:spMkLst>
        </pc:spChg>
      </pc:sldChg>
      <pc:sldChg chg="modSp mod">
        <pc:chgData name="Mathilde Borne" userId="12139654c3a0dc60" providerId="LiveId" clId="{7BBE7A8B-B8D4-455D-95B2-9A40A0B0A3AE}" dt="2023-01-13T09:54:16.854" v="1526" actId="20577"/>
        <pc:sldMkLst>
          <pc:docMk/>
          <pc:sldMk cId="0" sldId="272"/>
        </pc:sldMkLst>
        <pc:spChg chg="mod">
          <ac:chgData name="Mathilde Borne" userId="12139654c3a0dc60" providerId="LiveId" clId="{7BBE7A8B-B8D4-455D-95B2-9A40A0B0A3AE}" dt="2023-01-13T09:54:16.854" v="1526" actId="20577"/>
          <ac:spMkLst>
            <pc:docMk/>
            <pc:sldMk cId="0" sldId="272"/>
            <ac:spMk id="243" creationId="{00000000-0000-0000-0000-000000000000}"/>
          </ac:spMkLst>
        </pc:spChg>
      </pc:sldChg>
      <pc:sldChg chg="del">
        <pc:chgData name="Mathilde Borne" userId="12139654c3a0dc60" providerId="LiveId" clId="{7BBE7A8B-B8D4-455D-95B2-9A40A0B0A3AE}" dt="2022-08-19T08:43:16.660" v="289" actId="47"/>
        <pc:sldMkLst>
          <pc:docMk/>
          <pc:sldMk cId="0" sldId="273"/>
        </pc:sldMkLst>
      </pc:sldChg>
      <pc:sldChg chg="modSp mod">
        <pc:chgData name="Mathilde Borne" userId="12139654c3a0dc60" providerId="LiveId" clId="{7BBE7A8B-B8D4-455D-95B2-9A40A0B0A3AE}" dt="2023-01-13T10:17:33.242" v="2000" actId="20577"/>
        <pc:sldMkLst>
          <pc:docMk/>
          <pc:sldMk cId="0" sldId="274"/>
        </pc:sldMkLst>
        <pc:spChg chg="mod">
          <ac:chgData name="Mathilde Borne" userId="12139654c3a0dc60" providerId="LiveId" clId="{7BBE7A8B-B8D4-455D-95B2-9A40A0B0A3AE}" dt="2023-01-13T10:17:33.242" v="2000" actId="20577"/>
          <ac:spMkLst>
            <pc:docMk/>
            <pc:sldMk cId="0" sldId="274"/>
            <ac:spMk id="257" creationId="{00000000-0000-0000-0000-000000000000}"/>
          </ac:spMkLst>
        </pc:spChg>
      </pc:sldChg>
      <pc:sldChg chg="addSp delSp modSp add del mod">
        <pc:chgData name="Mathilde Borne" userId="12139654c3a0dc60" providerId="LiveId" clId="{7BBE7A8B-B8D4-455D-95B2-9A40A0B0A3AE}" dt="2022-10-06T12:42:05.444" v="1249" actId="47"/>
        <pc:sldMkLst>
          <pc:docMk/>
          <pc:sldMk cId="2258669234" sldId="457"/>
        </pc:sldMkLst>
        <pc:spChg chg="add mod">
          <ac:chgData name="Mathilde Borne" userId="12139654c3a0dc60" providerId="LiveId" clId="{7BBE7A8B-B8D4-455D-95B2-9A40A0B0A3AE}" dt="2022-10-06T12:35:07.502" v="1195"/>
          <ac:spMkLst>
            <pc:docMk/>
            <pc:sldMk cId="2258669234" sldId="457"/>
            <ac:spMk id="2" creationId="{DFE78B72-3850-E72C-9BDB-B03C5EB7B30E}"/>
          </ac:spMkLst>
        </pc:spChg>
        <pc:spChg chg="del">
          <ac:chgData name="Mathilde Borne" userId="12139654c3a0dc60" providerId="LiveId" clId="{7BBE7A8B-B8D4-455D-95B2-9A40A0B0A3AE}" dt="2022-10-06T12:35:06.932" v="1194" actId="478"/>
          <ac:spMkLst>
            <pc:docMk/>
            <pc:sldMk cId="2258669234" sldId="457"/>
            <ac:spMk id="6" creationId="{D194ABF8-8462-4B6F-888F-B3065AA48131}"/>
          </ac:spMkLst>
        </pc:spChg>
      </pc:sldChg>
      <pc:sldChg chg="del">
        <pc:chgData name="Mathilde Borne" userId="12139654c3a0dc60" providerId="LiveId" clId="{7BBE7A8B-B8D4-455D-95B2-9A40A0B0A3AE}" dt="2022-10-06T12:29:59.296" v="1033" actId="2696"/>
        <pc:sldMkLst>
          <pc:docMk/>
          <pc:sldMk cId="3729390187" sldId="457"/>
        </pc:sldMkLst>
      </pc:sldChg>
      <pc:sldChg chg="del">
        <pc:chgData name="Mathilde Borne" userId="12139654c3a0dc60" providerId="LiveId" clId="{7BBE7A8B-B8D4-455D-95B2-9A40A0B0A3AE}" dt="2022-10-06T12:29:59.296" v="1033" actId="2696"/>
        <pc:sldMkLst>
          <pc:docMk/>
          <pc:sldMk cId="597839684" sldId="458"/>
        </pc:sldMkLst>
      </pc:sldChg>
      <pc:sldChg chg="addSp delSp modSp add del mod">
        <pc:chgData name="Mathilde Borne" userId="12139654c3a0dc60" providerId="LiveId" clId="{7BBE7A8B-B8D4-455D-95B2-9A40A0B0A3AE}" dt="2022-10-06T12:42:37.702" v="1253" actId="47"/>
        <pc:sldMkLst>
          <pc:docMk/>
          <pc:sldMk cId="2230915715" sldId="458"/>
        </pc:sldMkLst>
        <pc:spChg chg="add mod">
          <ac:chgData name="Mathilde Borne" userId="12139654c3a0dc60" providerId="LiveId" clId="{7BBE7A8B-B8D4-455D-95B2-9A40A0B0A3AE}" dt="2022-10-06T12:35:11.928" v="1197"/>
          <ac:spMkLst>
            <pc:docMk/>
            <pc:sldMk cId="2230915715" sldId="458"/>
            <ac:spMk id="2" creationId="{1899E8B9-557F-6230-B6ED-39004CF691D5}"/>
          </ac:spMkLst>
        </pc:spChg>
        <pc:spChg chg="del">
          <ac:chgData name="Mathilde Borne" userId="12139654c3a0dc60" providerId="LiveId" clId="{7BBE7A8B-B8D4-455D-95B2-9A40A0B0A3AE}" dt="2022-10-06T12:35:11.172" v="1196" actId="478"/>
          <ac:spMkLst>
            <pc:docMk/>
            <pc:sldMk cId="2230915715" sldId="458"/>
            <ac:spMk id="6" creationId="{D194ABF8-8462-4B6F-888F-B3065AA48131}"/>
          </ac:spMkLst>
        </pc:spChg>
      </pc:sldChg>
      <pc:sldChg chg="del">
        <pc:chgData name="Mathilde Borne" userId="12139654c3a0dc60" providerId="LiveId" clId="{7BBE7A8B-B8D4-455D-95B2-9A40A0B0A3AE}" dt="2022-10-06T12:29:59.296" v="1033" actId="2696"/>
        <pc:sldMkLst>
          <pc:docMk/>
          <pc:sldMk cId="394624753" sldId="1068"/>
        </pc:sldMkLst>
      </pc:sldChg>
      <pc:sldChg chg="add del">
        <pc:chgData name="Mathilde Borne" userId="12139654c3a0dc60" providerId="LiveId" clId="{7BBE7A8B-B8D4-455D-95B2-9A40A0B0A3AE}" dt="2022-10-06T12:42:55.761" v="1255" actId="47"/>
        <pc:sldMkLst>
          <pc:docMk/>
          <pc:sldMk cId="3454258035" sldId="1068"/>
        </pc:sldMkLst>
      </pc:sldChg>
      <pc:sldChg chg="modSp add del mod">
        <pc:chgData name="Mathilde Borne" userId="12139654c3a0dc60" providerId="LiveId" clId="{7BBE7A8B-B8D4-455D-95B2-9A40A0B0A3AE}" dt="2022-10-06T12:33:16.751" v="1139" actId="47"/>
        <pc:sldMkLst>
          <pc:docMk/>
          <pc:sldMk cId="1356117295" sldId="1072"/>
        </pc:sldMkLst>
        <pc:spChg chg="mod">
          <ac:chgData name="Mathilde Borne" userId="12139654c3a0dc60" providerId="LiveId" clId="{7BBE7A8B-B8D4-455D-95B2-9A40A0B0A3AE}" dt="2022-10-06T12:30:22.581" v="1071" actId="1036"/>
          <ac:spMkLst>
            <pc:docMk/>
            <pc:sldMk cId="1356117295" sldId="1072"/>
            <ac:spMk id="2" creationId="{B494D105-69DA-49F4-A636-CA3E8CA7B646}"/>
          </ac:spMkLst>
        </pc:spChg>
        <pc:spChg chg="mod">
          <ac:chgData name="Mathilde Borne" userId="12139654c3a0dc60" providerId="LiveId" clId="{7BBE7A8B-B8D4-455D-95B2-9A40A0B0A3AE}" dt="2022-10-06T12:31:42.531" v="1124" actId="6549"/>
          <ac:spMkLst>
            <pc:docMk/>
            <pc:sldMk cId="1356117295" sldId="1072"/>
            <ac:spMk id="5" creationId="{02D8EA8F-7F2E-4508-AE1F-4168298233C5}"/>
          </ac:spMkLst>
        </pc:spChg>
        <pc:spChg chg="mod">
          <ac:chgData name="Mathilde Borne" userId="12139654c3a0dc60" providerId="LiveId" clId="{7BBE7A8B-B8D4-455D-95B2-9A40A0B0A3AE}" dt="2022-10-06T12:30:22.581" v="1071" actId="1036"/>
          <ac:spMkLst>
            <pc:docMk/>
            <pc:sldMk cId="1356117295" sldId="1072"/>
            <ac:spMk id="6" creationId="{B393F1E4-8EA7-4237-8595-AF1D45F2ADE1}"/>
          </ac:spMkLst>
        </pc:spChg>
        <pc:spChg chg="mod">
          <ac:chgData name="Mathilde Borne" userId="12139654c3a0dc60" providerId="LiveId" clId="{7BBE7A8B-B8D4-455D-95B2-9A40A0B0A3AE}" dt="2022-10-06T12:30:22.581" v="1071" actId="1036"/>
          <ac:spMkLst>
            <pc:docMk/>
            <pc:sldMk cId="1356117295" sldId="1072"/>
            <ac:spMk id="7" creationId="{F5D0E4E9-AFC2-428F-AA16-271556F5866E}"/>
          </ac:spMkLst>
        </pc:spChg>
      </pc:sldChg>
      <pc:sldChg chg="del">
        <pc:chgData name="Mathilde Borne" userId="12139654c3a0dc60" providerId="LiveId" clId="{7BBE7A8B-B8D4-455D-95B2-9A40A0B0A3AE}" dt="2022-10-06T12:29:59.296" v="1033" actId="2696"/>
        <pc:sldMkLst>
          <pc:docMk/>
          <pc:sldMk cId="3587240359" sldId="1072"/>
        </pc:sldMkLst>
      </pc:sldChg>
      <pc:sldChg chg="modSp add del mod">
        <pc:chgData name="Mathilde Borne" userId="12139654c3a0dc60" providerId="LiveId" clId="{7BBE7A8B-B8D4-455D-95B2-9A40A0B0A3AE}" dt="2022-10-06T12:34:02.929" v="1162" actId="47"/>
        <pc:sldMkLst>
          <pc:docMk/>
          <pc:sldMk cId="3876569178" sldId="1073"/>
        </pc:sldMkLst>
        <pc:spChg chg="mod">
          <ac:chgData name="Mathilde Borne" userId="12139654c3a0dc60" providerId="LiveId" clId="{7BBE7A8B-B8D4-455D-95B2-9A40A0B0A3AE}" dt="2022-10-06T12:30:36.642" v="1086" actId="1036"/>
          <ac:spMkLst>
            <pc:docMk/>
            <pc:sldMk cId="3876569178" sldId="1073"/>
            <ac:spMk id="2" creationId="{B494D105-69DA-49F4-A636-CA3E8CA7B646}"/>
          </ac:spMkLst>
        </pc:spChg>
        <pc:spChg chg="mod">
          <ac:chgData name="Mathilde Borne" userId="12139654c3a0dc60" providerId="LiveId" clId="{7BBE7A8B-B8D4-455D-95B2-9A40A0B0A3AE}" dt="2022-10-06T12:30:36.642" v="1086" actId="1036"/>
          <ac:spMkLst>
            <pc:docMk/>
            <pc:sldMk cId="3876569178" sldId="1073"/>
            <ac:spMk id="10" creationId="{9F3D0613-28C2-49A6-987E-59B2874420FD}"/>
          </ac:spMkLst>
        </pc:spChg>
      </pc:sldChg>
      <pc:sldChg chg="del">
        <pc:chgData name="Mathilde Borne" userId="12139654c3a0dc60" providerId="LiveId" clId="{7BBE7A8B-B8D4-455D-95B2-9A40A0B0A3AE}" dt="2022-10-06T12:29:59.296" v="1033" actId="2696"/>
        <pc:sldMkLst>
          <pc:docMk/>
          <pc:sldMk cId="4032702420" sldId="1073"/>
        </pc:sldMkLst>
      </pc:sldChg>
      <pc:sldChg chg="del">
        <pc:chgData name="Mathilde Borne" userId="12139654c3a0dc60" providerId="LiveId" clId="{7BBE7A8B-B8D4-455D-95B2-9A40A0B0A3AE}" dt="2022-10-06T12:29:59.296" v="1033" actId="2696"/>
        <pc:sldMkLst>
          <pc:docMk/>
          <pc:sldMk cId="2846480792" sldId="1074"/>
        </pc:sldMkLst>
      </pc:sldChg>
      <pc:sldChg chg="modSp add del mod">
        <pc:chgData name="Mathilde Borne" userId="12139654c3a0dc60" providerId="LiveId" clId="{7BBE7A8B-B8D4-455D-95B2-9A40A0B0A3AE}" dt="2022-10-06T12:38:54.556" v="1219" actId="47"/>
        <pc:sldMkLst>
          <pc:docMk/>
          <pc:sldMk cId="3432400884" sldId="1074"/>
        </pc:sldMkLst>
        <pc:spChg chg="mod">
          <ac:chgData name="Mathilde Borne" userId="12139654c3a0dc60" providerId="LiveId" clId="{7BBE7A8B-B8D4-455D-95B2-9A40A0B0A3AE}" dt="2022-10-06T12:34:21.081" v="1187" actId="20577"/>
          <ac:spMkLst>
            <pc:docMk/>
            <pc:sldMk cId="3432400884" sldId="1074"/>
            <ac:spMk id="5" creationId="{02D8EA8F-7F2E-4508-AE1F-4168298233C5}"/>
          </ac:spMkLst>
        </pc:spChg>
        <pc:spChg chg="mod">
          <ac:chgData name="Mathilde Borne" userId="12139654c3a0dc60" providerId="LiveId" clId="{7BBE7A8B-B8D4-455D-95B2-9A40A0B0A3AE}" dt="2022-10-06T12:30:42.004" v="1097" actId="1036"/>
          <ac:spMkLst>
            <pc:docMk/>
            <pc:sldMk cId="3432400884" sldId="1074"/>
            <ac:spMk id="10" creationId="{9F3D0613-28C2-49A6-987E-59B2874420FD}"/>
          </ac:spMkLst>
        </pc:spChg>
      </pc:sldChg>
      <pc:sldChg chg="addSp delSp modSp add del mod">
        <pc:chgData name="Mathilde Borne" userId="12139654c3a0dc60" providerId="LiveId" clId="{7BBE7A8B-B8D4-455D-95B2-9A40A0B0A3AE}" dt="2022-10-06T12:37:57.513" v="1206" actId="47"/>
        <pc:sldMkLst>
          <pc:docMk/>
          <pc:sldMk cId="2037070026" sldId="1075"/>
        </pc:sldMkLst>
        <pc:spChg chg="add mod">
          <ac:chgData name="Mathilde Borne" userId="12139654c3a0dc60" providerId="LiveId" clId="{7BBE7A8B-B8D4-455D-95B2-9A40A0B0A3AE}" dt="2022-10-06T12:34:30.505" v="1189"/>
          <ac:spMkLst>
            <pc:docMk/>
            <pc:sldMk cId="2037070026" sldId="1075"/>
            <ac:spMk id="2" creationId="{31DD8F87-6B93-478A-E143-A9456FB6BC05}"/>
          </ac:spMkLst>
        </pc:spChg>
        <pc:spChg chg="del">
          <ac:chgData name="Mathilde Borne" userId="12139654c3a0dc60" providerId="LiveId" clId="{7BBE7A8B-B8D4-455D-95B2-9A40A0B0A3AE}" dt="2022-10-06T12:34:29.679" v="1188" actId="478"/>
          <ac:spMkLst>
            <pc:docMk/>
            <pc:sldMk cId="2037070026" sldId="1075"/>
            <ac:spMk id="5" creationId="{02D8EA8F-7F2E-4508-AE1F-4168298233C5}"/>
          </ac:spMkLst>
        </pc:spChg>
      </pc:sldChg>
      <pc:sldChg chg="del">
        <pc:chgData name="Mathilde Borne" userId="12139654c3a0dc60" providerId="LiveId" clId="{7BBE7A8B-B8D4-455D-95B2-9A40A0B0A3AE}" dt="2022-10-06T12:29:59.296" v="1033" actId="2696"/>
        <pc:sldMkLst>
          <pc:docMk/>
          <pc:sldMk cId="3077842926" sldId="1075"/>
        </pc:sldMkLst>
      </pc:sldChg>
      <pc:sldChg chg="del">
        <pc:chgData name="Mathilde Borne" userId="12139654c3a0dc60" providerId="LiveId" clId="{7BBE7A8B-B8D4-455D-95B2-9A40A0B0A3AE}" dt="2022-10-06T12:29:59.296" v="1033" actId="2696"/>
        <pc:sldMkLst>
          <pc:docMk/>
          <pc:sldMk cId="2680713007" sldId="1076"/>
        </pc:sldMkLst>
      </pc:sldChg>
      <pc:sldChg chg="addSp delSp modSp add del mod modNotesTx">
        <pc:chgData name="Mathilde Borne" userId="12139654c3a0dc60" providerId="LiveId" clId="{7BBE7A8B-B8D4-455D-95B2-9A40A0B0A3AE}" dt="2022-10-06T12:40:05.399" v="1226" actId="47"/>
        <pc:sldMkLst>
          <pc:docMk/>
          <pc:sldMk cId="3677522368" sldId="1076"/>
        </pc:sldMkLst>
        <pc:spChg chg="add mod">
          <ac:chgData name="Mathilde Borne" userId="12139654c3a0dc60" providerId="LiveId" clId="{7BBE7A8B-B8D4-455D-95B2-9A40A0B0A3AE}" dt="2022-10-06T12:34:35.989" v="1191"/>
          <ac:spMkLst>
            <pc:docMk/>
            <pc:sldMk cId="3677522368" sldId="1076"/>
            <ac:spMk id="2" creationId="{EBFDC722-EC72-107D-9DEE-EB590A4692D5}"/>
          </ac:spMkLst>
        </pc:spChg>
        <pc:spChg chg="del">
          <ac:chgData name="Mathilde Borne" userId="12139654c3a0dc60" providerId="LiveId" clId="{7BBE7A8B-B8D4-455D-95B2-9A40A0B0A3AE}" dt="2022-10-06T12:34:35.070" v="1190" actId="478"/>
          <ac:spMkLst>
            <pc:docMk/>
            <pc:sldMk cId="3677522368" sldId="1076"/>
            <ac:spMk id="5" creationId="{02D8EA8F-7F2E-4508-AE1F-4168298233C5}"/>
          </ac:spMkLst>
        </pc:spChg>
        <pc:spChg chg="mod">
          <ac:chgData name="Mathilde Borne" userId="12139654c3a0dc60" providerId="LiveId" clId="{7BBE7A8B-B8D4-455D-95B2-9A40A0B0A3AE}" dt="2022-10-06T12:36:16.163" v="1200" actId="20577"/>
          <ac:spMkLst>
            <pc:docMk/>
            <pc:sldMk cId="3677522368" sldId="1076"/>
            <ac:spMk id="11" creationId="{300EDA02-7A54-46D0-B9D1-B45BF46228D7}"/>
          </ac:spMkLst>
        </pc:spChg>
      </pc:sldChg>
      <pc:sldChg chg="del">
        <pc:chgData name="Mathilde Borne" userId="12139654c3a0dc60" providerId="LiveId" clId="{7BBE7A8B-B8D4-455D-95B2-9A40A0B0A3AE}" dt="2022-10-06T12:29:59.296" v="1033" actId="2696"/>
        <pc:sldMkLst>
          <pc:docMk/>
          <pc:sldMk cId="3163562314" sldId="1077"/>
        </pc:sldMkLst>
      </pc:sldChg>
      <pc:sldChg chg="addSp delSp modSp add del mod">
        <pc:chgData name="Mathilde Borne" userId="12139654c3a0dc60" providerId="LiveId" clId="{7BBE7A8B-B8D4-455D-95B2-9A40A0B0A3AE}" dt="2022-10-06T12:40:38.752" v="1233" actId="47"/>
        <pc:sldMkLst>
          <pc:docMk/>
          <pc:sldMk cId="4245198377" sldId="1077"/>
        </pc:sldMkLst>
        <pc:spChg chg="add del mod">
          <ac:chgData name="Mathilde Borne" userId="12139654c3a0dc60" providerId="LiveId" clId="{7BBE7A8B-B8D4-455D-95B2-9A40A0B0A3AE}" dt="2022-10-06T12:40:34.721" v="1231" actId="21"/>
          <ac:spMkLst>
            <pc:docMk/>
            <pc:sldMk cId="4245198377" sldId="1077"/>
            <ac:spMk id="2" creationId="{678E0FFC-1E21-74B0-EE53-4EF6B15522D2}"/>
          </ac:spMkLst>
        </pc:spChg>
        <pc:spChg chg="del">
          <ac:chgData name="Mathilde Borne" userId="12139654c3a0dc60" providerId="LiveId" clId="{7BBE7A8B-B8D4-455D-95B2-9A40A0B0A3AE}" dt="2022-10-06T12:34:42.084" v="1192" actId="478"/>
          <ac:spMkLst>
            <pc:docMk/>
            <pc:sldMk cId="4245198377" sldId="1077"/>
            <ac:spMk id="5" creationId="{02D8EA8F-7F2E-4508-AE1F-4168298233C5}"/>
          </ac:spMkLst>
        </pc:spChg>
        <pc:spChg chg="del mod">
          <ac:chgData name="Mathilde Borne" userId="12139654c3a0dc60" providerId="LiveId" clId="{7BBE7A8B-B8D4-455D-95B2-9A40A0B0A3AE}" dt="2022-10-06T12:40:34.721" v="1231" actId="21"/>
          <ac:spMkLst>
            <pc:docMk/>
            <pc:sldMk cId="4245198377" sldId="1077"/>
            <ac:spMk id="11" creationId="{300EDA02-7A54-46D0-B9D1-B45BF46228D7}"/>
          </ac:spMkLst>
        </pc:spChg>
      </pc:sldChg>
      <pc:sldChg chg="del">
        <pc:chgData name="Mathilde Borne" userId="12139654c3a0dc60" providerId="LiveId" clId="{7BBE7A8B-B8D4-455D-95B2-9A40A0B0A3AE}" dt="2022-10-06T12:29:59.296" v="1033" actId="2696"/>
        <pc:sldMkLst>
          <pc:docMk/>
          <pc:sldMk cId="1356873914" sldId="1078"/>
        </pc:sldMkLst>
      </pc:sldChg>
      <pc:sldChg chg="add del">
        <pc:chgData name="Mathilde Borne" userId="12139654c3a0dc60" providerId="LiveId" clId="{7BBE7A8B-B8D4-455D-95B2-9A40A0B0A3AE}" dt="2022-10-06T12:43:04.622" v="1257" actId="47"/>
        <pc:sldMkLst>
          <pc:docMk/>
          <pc:sldMk cId="1479001920" sldId="1078"/>
        </pc:sldMkLst>
      </pc:sldChg>
      <pc:sldChg chg="del">
        <pc:chgData name="Mathilde Borne" userId="12139654c3a0dc60" providerId="LiveId" clId="{7BBE7A8B-B8D4-455D-95B2-9A40A0B0A3AE}" dt="2022-10-06T12:29:59.296" v="1033" actId="2696"/>
        <pc:sldMkLst>
          <pc:docMk/>
          <pc:sldMk cId="217391643" sldId="1080"/>
        </pc:sldMkLst>
      </pc:sldChg>
      <pc:sldChg chg="modSp add del mod">
        <pc:chgData name="Mathilde Borne" userId="12139654c3a0dc60" providerId="LiveId" clId="{7BBE7A8B-B8D4-455D-95B2-9A40A0B0A3AE}" dt="2022-10-06T12:47:05.626" v="1362" actId="47"/>
        <pc:sldMkLst>
          <pc:docMk/>
          <pc:sldMk cId="1111552547" sldId="1080"/>
        </pc:sldMkLst>
        <pc:spChg chg="mod">
          <ac:chgData name="Mathilde Borne" userId="12139654c3a0dc60" providerId="LiveId" clId="{7BBE7A8B-B8D4-455D-95B2-9A40A0B0A3AE}" dt="2022-10-06T12:45:21.646" v="1352" actId="20577"/>
          <ac:spMkLst>
            <pc:docMk/>
            <pc:sldMk cId="1111552547" sldId="1080"/>
            <ac:spMk id="11" creationId="{300EDA02-7A54-46D0-B9D1-B45BF46228D7}"/>
          </ac:spMkLst>
        </pc:spChg>
      </pc:sldChg>
      <pc:sldChg chg="addSp delSp modSp mod ord modNotesTx">
        <pc:chgData name="Mathilde Borne" userId="12139654c3a0dc60" providerId="LiveId" clId="{7BBE7A8B-B8D4-455D-95B2-9A40A0B0A3AE}" dt="2022-10-06T12:33:10.209" v="1138"/>
        <pc:sldMkLst>
          <pc:docMk/>
          <pc:sldMk cId="3180513600" sldId="1081"/>
        </pc:sldMkLst>
        <pc:spChg chg="add del mod">
          <ac:chgData name="Mathilde Borne" userId="12139654c3a0dc60" providerId="LiveId" clId="{7BBE7A8B-B8D4-455D-95B2-9A40A0B0A3AE}" dt="2022-10-06T12:32:04.636" v="1126"/>
          <ac:spMkLst>
            <pc:docMk/>
            <pc:sldMk cId="3180513600" sldId="1081"/>
            <ac:spMk id="2" creationId="{E16DF25C-6870-291D-600F-B1DB1FA23549}"/>
          </ac:spMkLst>
        </pc:spChg>
        <pc:spChg chg="add del mod">
          <ac:chgData name="Mathilde Borne" userId="12139654c3a0dc60" providerId="LiveId" clId="{7BBE7A8B-B8D4-455D-95B2-9A40A0B0A3AE}" dt="2022-10-06T12:32:04.636" v="1126"/>
          <ac:spMkLst>
            <pc:docMk/>
            <pc:sldMk cId="3180513600" sldId="1081"/>
            <ac:spMk id="3" creationId="{15793D1B-7E67-0F11-08C5-A9DAB3A7030D}"/>
          </ac:spMkLst>
        </pc:spChg>
        <pc:spChg chg="add del mod">
          <ac:chgData name="Mathilde Borne" userId="12139654c3a0dc60" providerId="LiveId" clId="{7BBE7A8B-B8D4-455D-95B2-9A40A0B0A3AE}" dt="2022-10-06T12:32:04.636" v="1126"/>
          <ac:spMkLst>
            <pc:docMk/>
            <pc:sldMk cId="3180513600" sldId="1081"/>
            <ac:spMk id="4" creationId="{BFB1C01D-BB2D-E486-9B1F-204A5A33D922}"/>
          </ac:spMkLst>
        </pc:spChg>
        <pc:spChg chg="add del mod">
          <ac:chgData name="Mathilde Borne" userId="12139654c3a0dc60" providerId="LiveId" clId="{7BBE7A8B-B8D4-455D-95B2-9A40A0B0A3AE}" dt="2022-10-06T12:32:04.636" v="1126"/>
          <ac:spMkLst>
            <pc:docMk/>
            <pc:sldMk cId="3180513600" sldId="1081"/>
            <ac:spMk id="5" creationId="{1BD8C149-ACC3-2802-AFD3-EAE21D19B942}"/>
          </ac:spMkLst>
        </pc:spChg>
        <pc:spChg chg="add del mod">
          <ac:chgData name="Mathilde Borne" userId="12139654c3a0dc60" providerId="LiveId" clId="{7BBE7A8B-B8D4-455D-95B2-9A40A0B0A3AE}" dt="2022-10-06T12:32:04.636" v="1126"/>
          <ac:spMkLst>
            <pc:docMk/>
            <pc:sldMk cId="3180513600" sldId="1081"/>
            <ac:spMk id="7" creationId="{545F6C54-8F54-C896-F5D7-E9B324F323C7}"/>
          </ac:spMkLst>
        </pc:spChg>
        <pc:spChg chg="add del mod">
          <ac:chgData name="Mathilde Borne" userId="12139654c3a0dc60" providerId="LiveId" clId="{7BBE7A8B-B8D4-455D-95B2-9A40A0B0A3AE}" dt="2022-10-06T12:32:04.636" v="1126"/>
          <ac:spMkLst>
            <pc:docMk/>
            <pc:sldMk cId="3180513600" sldId="1081"/>
            <ac:spMk id="8" creationId="{EC1F3681-DFE6-AAD7-6196-CF4C826339E1}"/>
          </ac:spMkLst>
        </pc:spChg>
        <pc:spChg chg="add del mod">
          <ac:chgData name="Mathilde Borne" userId="12139654c3a0dc60" providerId="LiveId" clId="{7BBE7A8B-B8D4-455D-95B2-9A40A0B0A3AE}" dt="2022-10-06T12:32:04.636" v="1126"/>
          <ac:spMkLst>
            <pc:docMk/>
            <pc:sldMk cId="3180513600" sldId="1081"/>
            <ac:spMk id="9" creationId="{7FDA2A41-149C-2234-2FCA-55474650732C}"/>
          </ac:spMkLst>
        </pc:spChg>
        <pc:spChg chg="add del mod">
          <ac:chgData name="Mathilde Borne" userId="12139654c3a0dc60" providerId="LiveId" clId="{7BBE7A8B-B8D4-455D-95B2-9A40A0B0A3AE}" dt="2022-10-06T12:32:04.636" v="1126"/>
          <ac:spMkLst>
            <pc:docMk/>
            <pc:sldMk cId="3180513600" sldId="1081"/>
            <ac:spMk id="10" creationId="{36E28EEF-E28F-F019-0E40-E9F26F886BE4}"/>
          </ac:spMkLst>
        </pc:spChg>
        <pc:spChg chg="add del mod">
          <ac:chgData name="Mathilde Borne" userId="12139654c3a0dc60" providerId="LiveId" clId="{7BBE7A8B-B8D4-455D-95B2-9A40A0B0A3AE}" dt="2022-10-06T12:32:14.248" v="1129"/>
          <ac:spMkLst>
            <pc:docMk/>
            <pc:sldMk cId="3180513600" sldId="1081"/>
            <ac:spMk id="11" creationId="{BBD34E29-B571-23FB-1768-C202A58B8D53}"/>
          </ac:spMkLst>
        </pc:spChg>
        <pc:spChg chg="add del mod">
          <ac:chgData name="Mathilde Borne" userId="12139654c3a0dc60" providerId="LiveId" clId="{7BBE7A8B-B8D4-455D-95B2-9A40A0B0A3AE}" dt="2022-10-06T12:32:14.248" v="1129"/>
          <ac:spMkLst>
            <pc:docMk/>
            <pc:sldMk cId="3180513600" sldId="1081"/>
            <ac:spMk id="12" creationId="{5497B930-9FD1-FD2F-6D19-70E6F06350BB}"/>
          </ac:spMkLst>
        </pc:spChg>
        <pc:spChg chg="add del mod">
          <ac:chgData name="Mathilde Borne" userId="12139654c3a0dc60" providerId="LiveId" clId="{7BBE7A8B-B8D4-455D-95B2-9A40A0B0A3AE}" dt="2022-10-06T12:32:14.248" v="1129"/>
          <ac:spMkLst>
            <pc:docMk/>
            <pc:sldMk cId="3180513600" sldId="1081"/>
            <ac:spMk id="13" creationId="{966B723C-E63B-D5F1-FE11-0AD9FA87C5F9}"/>
          </ac:spMkLst>
        </pc:spChg>
        <pc:spChg chg="add del mod">
          <ac:chgData name="Mathilde Borne" userId="12139654c3a0dc60" providerId="LiveId" clId="{7BBE7A8B-B8D4-455D-95B2-9A40A0B0A3AE}" dt="2022-10-06T12:32:14.248" v="1129"/>
          <ac:spMkLst>
            <pc:docMk/>
            <pc:sldMk cId="3180513600" sldId="1081"/>
            <ac:spMk id="14" creationId="{CB68839F-F8EB-0C77-8129-4142ACF9C4E6}"/>
          </ac:spMkLst>
        </pc:spChg>
        <pc:spChg chg="add del mod">
          <ac:chgData name="Mathilde Borne" userId="12139654c3a0dc60" providerId="LiveId" clId="{7BBE7A8B-B8D4-455D-95B2-9A40A0B0A3AE}" dt="2022-10-06T12:32:14.248" v="1129"/>
          <ac:spMkLst>
            <pc:docMk/>
            <pc:sldMk cId="3180513600" sldId="1081"/>
            <ac:spMk id="15" creationId="{903EFC8D-7540-100E-83FF-0AE0331AC2CC}"/>
          </ac:spMkLst>
        </pc:spChg>
        <pc:spChg chg="add del mod">
          <ac:chgData name="Mathilde Borne" userId="12139654c3a0dc60" providerId="LiveId" clId="{7BBE7A8B-B8D4-455D-95B2-9A40A0B0A3AE}" dt="2022-10-06T12:32:14.248" v="1129"/>
          <ac:spMkLst>
            <pc:docMk/>
            <pc:sldMk cId="3180513600" sldId="1081"/>
            <ac:spMk id="16" creationId="{349D72EA-049E-B6FB-A7FE-6F9AEA035FC0}"/>
          </ac:spMkLst>
        </pc:spChg>
        <pc:spChg chg="add del mod">
          <ac:chgData name="Mathilde Borne" userId="12139654c3a0dc60" providerId="LiveId" clId="{7BBE7A8B-B8D4-455D-95B2-9A40A0B0A3AE}" dt="2022-10-06T12:32:14.248" v="1129"/>
          <ac:spMkLst>
            <pc:docMk/>
            <pc:sldMk cId="3180513600" sldId="1081"/>
            <ac:spMk id="17" creationId="{A3EBB0D5-CF30-7263-145D-BD3F50857A38}"/>
          </ac:spMkLst>
        </pc:spChg>
        <pc:spChg chg="add del mod">
          <ac:chgData name="Mathilde Borne" userId="12139654c3a0dc60" providerId="LiveId" clId="{7BBE7A8B-B8D4-455D-95B2-9A40A0B0A3AE}" dt="2022-10-06T12:32:14.248" v="1129"/>
          <ac:spMkLst>
            <pc:docMk/>
            <pc:sldMk cId="3180513600" sldId="1081"/>
            <ac:spMk id="18" creationId="{7848CA81-DB3C-6B62-BBB3-6E1E11989297}"/>
          </ac:spMkLst>
        </pc:spChg>
        <pc:spChg chg="add mod">
          <ac:chgData name="Mathilde Borne" userId="12139654c3a0dc60" providerId="LiveId" clId="{7BBE7A8B-B8D4-455D-95B2-9A40A0B0A3AE}" dt="2022-10-06T12:32:26.953" v="1133"/>
          <ac:spMkLst>
            <pc:docMk/>
            <pc:sldMk cId="3180513600" sldId="1081"/>
            <ac:spMk id="19" creationId="{77EAED87-75EF-30EB-A942-6BA80BC10774}"/>
          </ac:spMkLst>
        </pc:spChg>
        <pc:spChg chg="add mod">
          <ac:chgData name="Mathilde Borne" userId="12139654c3a0dc60" providerId="LiveId" clId="{7BBE7A8B-B8D4-455D-95B2-9A40A0B0A3AE}" dt="2022-10-06T12:32:26.953" v="1133"/>
          <ac:spMkLst>
            <pc:docMk/>
            <pc:sldMk cId="3180513600" sldId="1081"/>
            <ac:spMk id="20" creationId="{F787B737-D2BA-CA04-1A75-C5350311646F}"/>
          </ac:spMkLst>
        </pc:spChg>
        <pc:spChg chg="add mod">
          <ac:chgData name="Mathilde Borne" userId="12139654c3a0dc60" providerId="LiveId" clId="{7BBE7A8B-B8D4-455D-95B2-9A40A0B0A3AE}" dt="2022-10-06T12:32:26.953" v="1133"/>
          <ac:spMkLst>
            <pc:docMk/>
            <pc:sldMk cId="3180513600" sldId="1081"/>
            <ac:spMk id="21" creationId="{29198A37-3BD0-2AF2-C8F0-54C4BCD91678}"/>
          </ac:spMkLst>
        </pc:spChg>
        <pc:spChg chg="add mod">
          <ac:chgData name="Mathilde Borne" userId="12139654c3a0dc60" providerId="LiveId" clId="{7BBE7A8B-B8D4-455D-95B2-9A40A0B0A3AE}" dt="2022-10-06T12:32:35.831" v="1134" actId="404"/>
          <ac:spMkLst>
            <pc:docMk/>
            <pc:sldMk cId="3180513600" sldId="1081"/>
            <ac:spMk id="22" creationId="{0A0792A6-60E3-2394-B21E-6F26BF9A9C13}"/>
          </ac:spMkLst>
        </pc:spChg>
        <pc:spChg chg="add mod">
          <ac:chgData name="Mathilde Borne" userId="12139654c3a0dc60" providerId="LiveId" clId="{7BBE7A8B-B8D4-455D-95B2-9A40A0B0A3AE}" dt="2022-10-06T12:32:26.953" v="1133"/>
          <ac:spMkLst>
            <pc:docMk/>
            <pc:sldMk cId="3180513600" sldId="1081"/>
            <ac:spMk id="23" creationId="{62AD6975-982A-B930-0406-BC6A60F116AE}"/>
          </ac:spMkLst>
        </pc:spChg>
        <pc:spChg chg="add mod">
          <ac:chgData name="Mathilde Borne" userId="12139654c3a0dc60" providerId="LiveId" clId="{7BBE7A8B-B8D4-455D-95B2-9A40A0B0A3AE}" dt="2022-10-06T12:32:26.953" v="1133"/>
          <ac:spMkLst>
            <pc:docMk/>
            <pc:sldMk cId="3180513600" sldId="1081"/>
            <ac:spMk id="24" creationId="{28098B2F-00D3-F522-78D7-0ACDC9BF3087}"/>
          </ac:spMkLst>
        </pc:spChg>
        <pc:spChg chg="add mod">
          <ac:chgData name="Mathilde Borne" userId="12139654c3a0dc60" providerId="LiveId" clId="{7BBE7A8B-B8D4-455D-95B2-9A40A0B0A3AE}" dt="2022-10-06T12:32:26.953" v="1133"/>
          <ac:spMkLst>
            <pc:docMk/>
            <pc:sldMk cId="3180513600" sldId="1081"/>
            <ac:spMk id="25" creationId="{EE089443-E8C8-2324-609B-B6DC9C76DA9F}"/>
          </ac:spMkLst>
        </pc:spChg>
        <pc:spChg chg="add mod">
          <ac:chgData name="Mathilde Borne" userId="12139654c3a0dc60" providerId="LiveId" clId="{7BBE7A8B-B8D4-455D-95B2-9A40A0B0A3AE}" dt="2022-10-06T12:32:26.953" v="1133"/>
          <ac:spMkLst>
            <pc:docMk/>
            <pc:sldMk cId="3180513600" sldId="1081"/>
            <ac:spMk id="26" creationId="{3A19450F-FB7C-8FAD-4235-62002E011566}"/>
          </ac:spMkLst>
        </pc:spChg>
        <pc:spChg chg="add del">
          <ac:chgData name="Mathilde Borne" userId="12139654c3a0dc60" providerId="LiveId" clId="{7BBE7A8B-B8D4-455D-95B2-9A40A0B0A3AE}" dt="2022-10-06T12:32:07.003" v="1127" actId="478"/>
          <ac:spMkLst>
            <pc:docMk/>
            <pc:sldMk cId="3180513600" sldId="1081"/>
            <ac:spMk id="114" creationId="{00000000-0000-0000-0000-000000000000}"/>
          </ac:spMkLst>
        </pc:spChg>
        <pc:spChg chg="del mod">
          <ac:chgData name="Mathilde Borne" userId="12139654c3a0dc60" providerId="LiveId" clId="{7BBE7A8B-B8D4-455D-95B2-9A40A0B0A3AE}" dt="2022-10-06T12:31:15.788" v="1100" actId="478"/>
          <ac:spMkLst>
            <pc:docMk/>
            <pc:sldMk cId="3180513600" sldId="1081"/>
            <ac:spMk id="116" creationId="{00000000-0000-0000-0000-000000000000}"/>
          </ac:spMkLst>
        </pc:spChg>
        <pc:picChg chg="add del mod">
          <ac:chgData name="Mathilde Borne" userId="12139654c3a0dc60" providerId="LiveId" clId="{7BBE7A8B-B8D4-455D-95B2-9A40A0B0A3AE}" dt="2022-10-06T12:31:17.808" v="1101" actId="478"/>
          <ac:picMkLst>
            <pc:docMk/>
            <pc:sldMk cId="3180513600" sldId="1081"/>
            <ac:picMk id="6" creationId="{AB080746-4C1E-4975-06AB-9BC543821A3C}"/>
          </ac:picMkLst>
        </pc:picChg>
      </pc:sldChg>
      <pc:sldChg chg="addSp delSp modSp mod modNotesTx">
        <pc:chgData name="Mathilde Borne" userId="12139654c3a0dc60" providerId="LiveId" clId="{7BBE7A8B-B8D4-455D-95B2-9A40A0B0A3AE}" dt="2022-10-06T12:47:15.527" v="1366"/>
        <pc:sldMkLst>
          <pc:docMk/>
          <pc:sldMk cId="3196288867" sldId="1082"/>
        </pc:sldMkLst>
        <pc:spChg chg="add mod">
          <ac:chgData name="Mathilde Borne" userId="12139654c3a0dc60" providerId="LiveId" clId="{7BBE7A8B-B8D4-455D-95B2-9A40A0B0A3AE}" dt="2022-10-06T12:46:19.140" v="1355"/>
          <ac:spMkLst>
            <pc:docMk/>
            <pc:sldMk cId="3196288867" sldId="1082"/>
            <ac:spMk id="2" creationId="{AE5C5938-97CD-E3F7-04A8-BE76E6464DDB}"/>
          </ac:spMkLst>
        </pc:spChg>
        <pc:spChg chg="add del mod">
          <ac:chgData name="Mathilde Borne" userId="12139654c3a0dc60" providerId="LiveId" clId="{7BBE7A8B-B8D4-455D-95B2-9A40A0B0A3AE}" dt="2022-10-06T12:47:14.582" v="1365" actId="478"/>
          <ac:spMkLst>
            <pc:docMk/>
            <pc:sldMk cId="3196288867" sldId="1082"/>
            <ac:spMk id="3" creationId="{AD2265D0-B146-08F6-35A2-0FDF5701F256}"/>
          </ac:spMkLst>
        </pc:spChg>
        <pc:spChg chg="add mod">
          <ac:chgData name="Mathilde Borne" userId="12139654c3a0dc60" providerId="LiveId" clId="{7BBE7A8B-B8D4-455D-95B2-9A40A0B0A3AE}" dt="2022-10-06T12:47:15.527" v="1366"/>
          <ac:spMkLst>
            <pc:docMk/>
            <pc:sldMk cId="3196288867" sldId="1082"/>
            <ac:spMk id="4" creationId="{D3BE755B-2E38-2A77-989A-11730E95B775}"/>
          </ac:spMkLst>
        </pc:spChg>
        <pc:spChg chg="del">
          <ac:chgData name="Mathilde Borne" userId="12139654c3a0dc60" providerId="LiveId" clId="{7BBE7A8B-B8D4-455D-95B2-9A40A0B0A3AE}" dt="2022-10-06T12:46:17.565" v="1354" actId="478"/>
          <ac:spMkLst>
            <pc:docMk/>
            <pc:sldMk cId="3196288867" sldId="1082"/>
            <ac:spMk id="114" creationId="{00000000-0000-0000-0000-000000000000}"/>
          </ac:spMkLst>
        </pc:spChg>
        <pc:spChg chg="del mod">
          <ac:chgData name="Mathilde Borne" userId="12139654c3a0dc60" providerId="LiveId" clId="{7BBE7A8B-B8D4-455D-95B2-9A40A0B0A3AE}" dt="2022-10-06T12:46:16.054" v="1353" actId="478"/>
          <ac:spMkLst>
            <pc:docMk/>
            <pc:sldMk cId="3196288867" sldId="1082"/>
            <ac:spMk id="116" creationId="{00000000-0000-0000-0000-000000000000}"/>
          </ac:spMkLst>
        </pc:spChg>
        <pc:picChg chg="add del">
          <ac:chgData name="Mathilde Borne" userId="12139654c3a0dc60" providerId="LiveId" clId="{7BBE7A8B-B8D4-455D-95B2-9A40A0B0A3AE}" dt="2022-10-06T12:47:11.829" v="1364" actId="478"/>
          <ac:picMkLst>
            <pc:docMk/>
            <pc:sldMk cId="3196288867" sldId="1082"/>
            <ac:picMk id="113" creationId="{00000000-0000-0000-0000-000000000000}"/>
          </ac:picMkLst>
        </pc:picChg>
      </pc:sldChg>
      <pc:sldChg chg="modSp add del mod">
        <pc:chgData name="Mathilde Borne" userId="12139654c3a0dc60" providerId="LiveId" clId="{7BBE7A8B-B8D4-455D-95B2-9A40A0B0A3AE}" dt="2022-10-06T12:35:28.496" v="1198" actId="47"/>
        <pc:sldMkLst>
          <pc:docMk/>
          <pc:sldMk cId="1035027560" sldId="1083"/>
        </pc:sldMkLst>
        <pc:spChg chg="mod">
          <ac:chgData name="Mathilde Borne" userId="12139654c3a0dc60" providerId="LiveId" clId="{7BBE7A8B-B8D4-455D-95B2-9A40A0B0A3AE}" dt="2022-08-19T08:51:33.224" v="451" actId="20577"/>
          <ac:spMkLst>
            <pc:docMk/>
            <pc:sldMk cId="1035027560" sldId="1083"/>
            <ac:spMk id="116" creationId="{00000000-0000-0000-0000-000000000000}"/>
          </ac:spMkLst>
        </pc:spChg>
      </pc:sldChg>
      <pc:sldChg chg="addSp delSp modSp add del mod">
        <pc:chgData name="Mathilde Borne" userId="12139654c3a0dc60" providerId="LiveId" clId="{7BBE7A8B-B8D4-455D-95B2-9A40A0B0A3AE}" dt="2022-10-06T09:26:46.869" v="1032" actId="47"/>
        <pc:sldMkLst>
          <pc:docMk/>
          <pc:sldMk cId="3098270514" sldId="1111"/>
        </pc:sldMkLst>
        <pc:spChg chg="add mod">
          <ac:chgData name="Mathilde Borne" userId="12139654c3a0dc60" providerId="LiveId" clId="{7BBE7A8B-B8D4-455D-95B2-9A40A0B0A3AE}" dt="2022-10-06T09:22:25.120" v="986" actId="1036"/>
          <ac:spMkLst>
            <pc:docMk/>
            <pc:sldMk cId="3098270514" sldId="1111"/>
            <ac:spMk id="2" creationId="{94734EE6-E1D2-4CDC-BA50-144F29F1E0D6}"/>
          </ac:spMkLst>
        </pc:spChg>
        <pc:spChg chg="add mod">
          <ac:chgData name="Mathilde Borne" userId="12139654c3a0dc60" providerId="LiveId" clId="{7BBE7A8B-B8D4-455D-95B2-9A40A0B0A3AE}" dt="2022-10-06T09:23:07.634" v="993" actId="6549"/>
          <ac:spMkLst>
            <pc:docMk/>
            <pc:sldMk cId="3098270514" sldId="1111"/>
            <ac:spMk id="4" creationId="{DDD68628-5D5F-0BF4-720F-0F8233AA05F0}"/>
          </ac:spMkLst>
        </pc:spChg>
        <pc:spChg chg="add mod">
          <ac:chgData name="Mathilde Borne" userId="12139654c3a0dc60" providerId="LiveId" clId="{7BBE7A8B-B8D4-455D-95B2-9A40A0B0A3AE}" dt="2022-10-06T09:19:48.969" v="896" actId="1076"/>
          <ac:spMkLst>
            <pc:docMk/>
            <pc:sldMk cId="3098270514" sldId="1111"/>
            <ac:spMk id="5" creationId="{71D3633A-43A9-F6DA-D5BE-E601C6DE6074}"/>
          </ac:spMkLst>
        </pc:spChg>
        <pc:spChg chg="add mod">
          <ac:chgData name="Mathilde Borne" userId="12139654c3a0dc60" providerId="LiveId" clId="{7BBE7A8B-B8D4-455D-95B2-9A40A0B0A3AE}" dt="2022-10-06T09:20:33.150" v="913" actId="1036"/>
          <ac:spMkLst>
            <pc:docMk/>
            <pc:sldMk cId="3098270514" sldId="1111"/>
            <ac:spMk id="6" creationId="{0FD2275C-8507-AF40-05FA-2DF34DD5E14B}"/>
          </ac:spMkLst>
        </pc:spChg>
        <pc:spChg chg="add mod">
          <ac:chgData name="Mathilde Borne" userId="12139654c3a0dc60" providerId="LiveId" clId="{7BBE7A8B-B8D4-455D-95B2-9A40A0B0A3AE}" dt="2022-10-06T09:20:40.109" v="915" actId="1076"/>
          <ac:spMkLst>
            <pc:docMk/>
            <pc:sldMk cId="3098270514" sldId="1111"/>
            <ac:spMk id="7" creationId="{59AD747D-A9BF-E5C9-D191-0748F936D8F6}"/>
          </ac:spMkLst>
        </pc:spChg>
        <pc:spChg chg="add mod">
          <ac:chgData name="Mathilde Borne" userId="12139654c3a0dc60" providerId="LiveId" clId="{7BBE7A8B-B8D4-455D-95B2-9A40A0B0A3AE}" dt="2022-10-06T09:21:05.240" v="943" actId="1038"/>
          <ac:spMkLst>
            <pc:docMk/>
            <pc:sldMk cId="3098270514" sldId="1111"/>
            <ac:spMk id="8" creationId="{B0EC482D-D984-A781-7B52-405AA1CC0900}"/>
          </ac:spMkLst>
        </pc:spChg>
        <pc:spChg chg="add mod">
          <ac:chgData name="Mathilde Borne" userId="12139654c3a0dc60" providerId="LiveId" clId="{7BBE7A8B-B8D4-455D-95B2-9A40A0B0A3AE}" dt="2022-10-06T09:21:17.892" v="953" actId="20577"/>
          <ac:spMkLst>
            <pc:docMk/>
            <pc:sldMk cId="3098270514" sldId="1111"/>
            <ac:spMk id="9" creationId="{8D34FEEF-66CD-3759-B93E-D91F56992E96}"/>
          </ac:spMkLst>
        </pc:spChg>
        <pc:spChg chg="add mod">
          <ac:chgData name="Mathilde Borne" userId="12139654c3a0dc60" providerId="LiveId" clId="{7BBE7A8B-B8D4-455D-95B2-9A40A0B0A3AE}" dt="2022-10-06T09:21:33.643" v="968" actId="20577"/>
          <ac:spMkLst>
            <pc:docMk/>
            <pc:sldMk cId="3098270514" sldId="1111"/>
            <ac:spMk id="10" creationId="{977214E0-FF15-9F49-B274-18F144D00A93}"/>
          </ac:spMkLst>
        </pc:spChg>
        <pc:spChg chg="del">
          <ac:chgData name="Mathilde Borne" userId="12139654c3a0dc60" providerId="LiveId" clId="{7BBE7A8B-B8D4-455D-95B2-9A40A0B0A3AE}" dt="2022-08-19T08:36:36.066" v="65" actId="478"/>
          <ac:spMkLst>
            <pc:docMk/>
            <pc:sldMk cId="3098270514" sldId="1111"/>
            <ac:spMk id="10" creationId="{FB9FC3D1-1248-43FF-888B-BFEBF5B5CB60}"/>
          </ac:spMkLst>
        </pc:spChg>
        <pc:spChg chg="add mod">
          <ac:chgData name="Mathilde Borne" userId="12139654c3a0dc60" providerId="LiveId" clId="{7BBE7A8B-B8D4-455D-95B2-9A40A0B0A3AE}" dt="2022-10-06T09:24:27.250" v="997" actId="1076"/>
          <ac:spMkLst>
            <pc:docMk/>
            <pc:sldMk cId="3098270514" sldId="1111"/>
            <ac:spMk id="11" creationId="{B9D223F4-7B60-9A11-962D-F7D31EB77D66}"/>
          </ac:spMkLst>
        </pc:spChg>
        <pc:spChg chg="del">
          <ac:chgData name="Mathilde Borne" userId="12139654c3a0dc60" providerId="LiveId" clId="{7BBE7A8B-B8D4-455D-95B2-9A40A0B0A3AE}" dt="2022-08-19T08:37:07.169" v="71" actId="478"/>
          <ac:spMkLst>
            <pc:docMk/>
            <pc:sldMk cId="3098270514" sldId="1111"/>
            <ac:spMk id="12" creationId="{247AC3BF-D752-461A-882D-65709536D57A}"/>
          </ac:spMkLst>
        </pc:spChg>
        <pc:spChg chg="add mod">
          <ac:chgData name="Mathilde Borne" userId="12139654c3a0dc60" providerId="LiveId" clId="{7BBE7A8B-B8D4-455D-95B2-9A40A0B0A3AE}" dt="2022-10-06T09:24:38.175" v="1000" actId="20577"/>
          <ac:spMkLst>
            <pc:docMk/>
            <pc:sldMk cId="3098270514" sldId="1111"/>
            <ac:spMk id="12" creationId="{4E34EA92-67DF-5C15-5362-37A4A81B17B5}"/>
          </ac:spMkLst>
        </pc:spChg>
        <pc:spChg chg="del mod">
          <ac:chgData name="Mathilde Borne" userId="12139654c3a0dc60" providerId="LiveId" clId="{7BBE7A8B-B8D4-455D-95B2-9A40A0B0A3AE}" dt="2022-10-06T09:13:23.099" v="647" actId="478"/>
          <ac:spMkLst>
            <pc:docMk/>
            <pc:sldMk cId="3098270514" sldId="1111"/>
            <ac:spMk id="13" creationId="{F93A916B-1BD0-4420-8022-487F59661D1F}"/>
          </ac:spMkLst>
        </pc:spChg>
        <pc:spChg chg="add del mod">
          <ac:chgData name="Mathilde Borne" userId="12139654c3a0dc60" providerId="LiveId" clId="{7BBE7A8B-B8D4-455D-95B2-9A40A0B0A3AE}" dt="2022-10-06T09:25:04.304" v="1004"/>
          <ac:spMkLst>
            <pc:docMk/>
            <pc:sldMk cId="3098270514" sldId="1111"/>
            <ac:spMk id="14" creationId="{5B322708-9A1F-8AEC-58A3-5A6F96E48755}"/>
          </ac:spMkLst>
        </pc:spChg>
        <pc:spChg chg="del">
          <ac:chgData name="Mathilde Borne" userId="12139654c3a0dc60" providerId="LiveId" clId="{7BBE7A8B-B8D4-455D-95B2-9A40A0B0A3AE}" dt="2022-08-19T08:37:31.311" v="81" actId="21"/>
          <ac:spMkLst>
            <pc:docMk/>
            <pc:sldMk cId="3098270514" sldId="1111"/>
            <ac:spMk id="14" creationId="{DE93DFFA-395C-4DBE-B163-EA47A1830FBC}"/>
          </ac:spMkLst>
        </pc:spChg>
        <pc:spChg chg="del">
          <ac:chgData name="Mathilde Borne" userId="12139654c3a0dc60" providerId="LiveId" clId="{7BBE7A8B-B8D4-455D-95B2-9A40A0B0A3AE}" dt="2022-08-19T08:37:31.311" v="81" actId="21"/>
          <ac:spMkLst>
            <pc:docMk/>
            <pc:sldMk cId="3098270514" sldId="1111"/>
            <ac:spMk id="15" creationId="{4D092D12-A572-4489-81FB-40215D2196A2}"/>
          </ac:spMkLst>
        </pc:spChg>
        <pc:spChg chg="add mod">
          <ac:chgData name="Mathilde Borne" userId="12139654c3a0dc60" providerId="LiveId" clId="{7BBE7A8B-B8D4-455D-95B2-9A40A0B0A3AE}" dt="2022-10-06T09:25:11.240" v="1006" actId="1076"/>
          <ac:spMkLst>
            <pc:docMk/>
            <pc:sldMk cId="3098270514" sldId="1111"/>
            <ac:spMk id="15" creationId="{6047A0C7-EF52-FCA6-28F8-0AB81D335BB5}"/>
          </ac:spMkLst>
        </pc:spChg>
        <pc:spChg chg="mod">
          <ac:chgData name="Mathilde Borne" userId="12139654c3a0dc60" providerId="LiveId" clId="{7BBE7A8B-B8D4-455D-95B2-9A40A0B0A3AE}" dt="2022-10-06T09:14:16.233" v="747" actId="1038"/>
          <ac:spMkLst>
            <pc:docMk/>
            <pc:sldMk cId="3098270514" sldId="1111"/>
            <ac:spMk id="16" creationId="{EE9C486F-8212-4460-9BEE-3B1FF1424B4D}"/>
          </ac:spMkLst>
        </pc:spChg>
        <pc:spChg chg="mod">
          <ac:chgData name="Mathilde Borne" userId="12139654c3a0dc60" providerId="LiveId" clId="{7BBE7A8B-B8D4-455D-95B2-9A40A0B0A3AE}" dt="2022-10-06T09:15:58.156" v="805" actId="1038"/>
          <ac:spMkLst>
            <pc:docMk/>
            <pc:sldMk cId="3098270514" sldId="1111"/>
            <ac:spMk id="17" creationId="{9B72923D-85E9-41DB-8D2F-0C170AD8AB29}"/>
          </ac:spMkLst>
        </pc:spChg>
        <pc:spChg chg="mod">
          <ac:chgData name="Mathilde Borne" userId="12139654c3a0dc60" providerId="LiveId" clId="{7BBE7A8B-B8D4-455D-95B2-9A40A0B0A3AE}" dt="2022-10-06T09:17:51.482" v="856" actId="1036"/>
          <ac:spMkLst>
            <pc:docMk/>
            <pc:sldMk cId="3098270514" sldId="1111"/>
            <ac:spMk id="18" creationId="{F79FB561-E774-47E5-961D-C21D6B1250D0}"/>
          </ac:spMkLst>
        </pc:spChg>
        <pc:spChg chg="mod">
          <ac:chgData name="Mathilde Borne" userId="12139654c3a0dc60" providerId="LiveId" clId="{7BBE7A8B-B8D4-455D-95B2-9A40A0B0A3AE}" dt="2022-10-06T09:19:07.964" v="893" actId="1037"/>
          <ac:spMkLst>
            <pc:docMk/>
            <pc:sldMk cId="3098270514" sldId="1111"/>
            <ac:spMk id="19" creationId="{56914C4C-2D34-420F-8FBC-ACB56ED15B16}"/>
          </ac:spMkLst>
        </pc:spChg>
        <pc:spChg chg="del">
          <ac:chgData name="Mathilde Borne" userId="12139654c3a0dc60" providerId="LiveId" clId="{7BBE7A8B-B8D4-455D-95B2-9A40A0B0A3AE}" dt="2022-08-19T08:36:46.262" v="66" actId="478"/>
          <ac:spMkLst>
            <pc:docMk/>
            <pc:sldMk cId="3098270514" sldId="1111"/>
            <ac:spMk id="25" creationId="{45D6D2D4-76E2-476B-9818-6C3A884F1190}"/>
          </ac:spMkLst>
        </pc:spChg>
        <pc:spChg chg="del">
          <ac:chgData name="Mathilde Borne" userId="12139654c3a0dc60" providerId="LiveId" clId="{7BBE7A8B-B8D4-455D-95B2-9A40A0B0A3AE}" dt="2022-08-19T08:37:09.930" v="72" actId="478"/>
          <ac:spMkLst>
            <pc:docMk/>
            <pc:sldMk cId="3098270514" sldId="1111"/>
            <ac:spMk id="27" creationId="{437CFC00-AC68-471B-B4F0-790CD8F4F963}"/>
          </ac:spMkLst>
        </pc:spChg>
        <pc:spChg chg="add del mod">
          <ac:chgData name="Mathilde Borne" userId="12139654c3a0dc60" providerId="LiveId" clId="{7BBE7A8B-B8D4-455D-95B2-9A40A0B0A3AE}" dt="2022-10-06T09:13:29.976" v="648" actId="478"/>
          <ac:spMkLst>
            <pc:docMk/>
            <pc:sldMk cId="3098270514" sldId="1111"/>
            <ac:spMk id="28" creationId="{CDDB4ABB-B66E-1BB7-9212-FC8D8868756F}"/>
          </ac:spMkLst>
        </pc:spChg>
        <pc:spChg chg="del">
          <ac:chgData name="Mathilde Borne" userId="12139654c3a0dc60" providerId="LiveId" clId="{7BBE7A8B-B8D4-455D-95B2-9A40A0B0A3AE}" dt="2022-08-19T08:37:55.154" v="90" actId="21"/>
          <ac:spMkLst>
            <pc:docMk/>
            <pc:sldMk cId="3098270514" sldId="1111"/>
            <ac:spMk id="29" creationId="{47B9BE54-A650-4194-ABCD-8070294A35ED}"/>
          </ac:spMkLst>
        </pc:spChg>
        <pc:spChg chg="del mod">
          <ac:chgData name="Mathilde Borne" userId="12139654c3a0dc60" providerId="LiveId" clId="{7BBE7A8B-B8D4-455D-95B2-9A40A0B0A3AE}" dt="2022-10-06T09:13:23.099" v="647" actId="478"/>
          <ac:spMkLst>
            <pc:docMk/>
            <pc:sldMk cId="3098270514" sldId="1111"/>
            <ac:spMk id="30" creationId="{2BD6E47F-B572-455B-81F5-90BBB76D53F1}"/>
          </ac:spMkLst>
        </pc:spChg>
        <pc:spChg chg="add mod">
          <ac:chgData name="Mathilde Borne" userId="12139654c3a0dc60" providerId="LiveId" clId="{7BBE7A8B-B8D4-455D-95B2-9A40A0B0A3AE}" dt="2022-10-06T09:13:39.322" v="731" actId="1038"/>
          <ac:spMkLst>
            <pc:docMk/>
            <pc:sldMk cId="3098270514" sldId="1111"/>
            <ac:spMk id="31" creationId="{930CAE3A-363F-8E37-5831-3B2535A72578}"/>
          </ac:spMkLst>
        </pc:spChg>
        <pc:spChg chg="del">
          <ac:chgData name="Mathilde Borne" userId="12139654c3a0dc60" providerId="LiveId" clId="{7BBE7A8B-B8D4-455D-95B2-9A40A0B0A3AE}" dt="2022-08-19T08:37:55.154" v="90" actId="21"/>
          <ac:spMkLst>
            <pc:docMk/>
            <pc:sldMk cId="3098270514" sldId="1111"/>
            <ac:spMk id="32" creationId="{07D811CE-FC66-439B-9653-58F5365C0A8E}"/>
          </ac:spMkLst>
        </pc:spChg>
        <pc:spChg chg="add del mod">
          <ac:chgData name="Mathilde Borne" userId="12139654c3a0dc60" providerId="LiveId" clId="{7BBE7A8B-B8D4-455D-95B2-9A40A0B0A3AE}" dt="2022-10-06T09:13:29.976" v="648" actId="478"/>
          <ac:spMkLst>
            <pc:docMk/>
            <pc:sldMk cId="3098270514" sldId="1111"/>
            <ac:spMk id="33" creationId="{2406EF49-DC92-CF35-E097-A4BB4017B0F4}"/>
          </ac:spMkLst>
        </pc:spChg>
        <pc:spChg chg="mod">
          <ac:chgData name="Mathilde Borne" userId="12139654c3a0dc60" providerId="LiveId" clId="{7BBE7A8B-B8D4-455D-95B2-9A40A0B0A3AE}" dt="2022-10-06T09:22:04.080" v="971" actId="403"/>
          <ac:spMkLst>
            <pc:docMk/>
            <pc:sldMk cId="3098270514" sldId="1111"/>
            <ac:spMk id="34" creationId="{79A6749F-B393-4461-B3A3-06A3E76E999D}"/>
          </ac:spMkLst>
        </pc:spChg>
        <pc:spChg chg="del mod">
          <ac:chgData name="Mathilde Borne" userId="12139654c3a0dc60" providerId="LiveId" clId="{7BBE7A8B-B8D4-455D-95B2-9A40A0B0A3AE}" dt="2022-10-06T09:16:27.157" v="806" actId="478"/>
          <ac:spMkLst>
            <pc:docMk/>
            <pc:sldMk cId="3098270514" sldId="1111"/>
            <ac:spMk id="35" creationId="{BF1CCE49-606B-4B71-B9C4-3AE5659E6D6A}"/>
          </ac:spMkLst>
        </pc:spChg>
        <pc:spChg chg="mod">
          <ac:chgData name="Mathilde Borne" userId="12139654c3a0dc60" providerId="LiveId" clId="{7BBE7A8B-B8D4-455D-95B2-9A40A0B0A3AE}" dt="2022-10-06T09:18:46.038" v="882" actId="1076"/>
          <ac:spMkLst>
            <pc:docMk/>
            <pc:sldMk cId="3098270514" sldId="1111"/>
            <ac:spMk id="36" creationId="{72525418-D917-ECD1-342D-D41B7EE88CD3}"/>
          </ac:spMkLst>
        </pc:spChg>
        <pc:spChg chg="del mod">
          <ac:chgData name="Mathilde Borne" userId="12139654c3a0dc60" providerId="LiveId" clId="{7BBE7A8B-B8D4-455D-95B2-9A40A0B0A3AE}" dt="2022-10-06T09:19:55.189" v="898" actId="478"/>
          <ac:spMkLst>
            <pc:docMk/>
            <pc:sldMk cId="3098270514" sldId="1111"/>
            <ac:spMk id="37" creationId="{AD627BCA-46EE-4A49-AAC4-FBB2AFAABE6B}"/>
          </ac:spMkLst>
        </pc:spChg>
        <pc:spChg chg="add mod">
          <ac:chgData name="Mathilde Borne" userId="12139654c3a0dc60" providerId="LiveId" clId="{7BBE7A8B-B8D4-455D-95B2-9A40A0B0A3AE}" dt="2022-10-06T09:22:01.253" v="970" actId="14100"/>
          <ac:spMkLst>
            <pc:docMk/>
            <pc:sldMk cId="3098270514" sldId="1111"/>
            <ac:spMk id="38" creationId="{00A08A5C-B011-BB5F-B328-8C3121C126B3}"/>
          </ac:spMkLst>
        </pc:spChg>
        <pc:spChg chg="mod">
          <ac:chgData name="Mathilde Borne" userId="12139654c3a0dc60" providerId="LiveId" clId="{7BBE7A8B-B8D4-455D-95B2-9A40A0B0A3AE}" dt="2022-10-06T09:19:24.531" v="894" actId="1076"/>
          <ac:spMkLst>
            <pc:docMk/>
            <pc:sldMk cId="3098270514" sldId="1111"/>
            <ac:spMk id="39" creationId="{F8E8771B-35A1-EDB7-E045-D043DE3721EF}"/>
          </ac:spMkLst>
        </pc:spChg>
        <pc:spChg chg="mod">
          <ac:chgData name="Mathilde Borne" userId="12139654c3a0dc60" providerId="LiveId" clId="{7BBE7A8B-B8D4-455D-95B2-9A40A0B0A3AE}" dt="2022-10-06T09:18:53.343" v="887" actId="1038"/>
          <ac:spMkLst>
            <pc:docMk/>
            <pc:sldMk cId="3098270514" sldId="1111"/>
            <ac:spMk id="45" creationId="{07478D63-5EBA-2CEB-524F-846241E2915C}"/>
          </ac:spMkLst>
        </pc:spChg>
        <pc:spChg chg="mod">
          <ac:chgData name="Mathilde Borne" userId="12139654c3a0dc60" providerId="LiveId" clId="{7BBE7A8B-B8D4-455D-95B2-9A40A0B0A3AE}" dt="2022-10-06T09:18:58.620" v="888" actId="1076"/>
          <ac:spMkLst>
            <pc:docMk/>
            <pc:sldMk cId="3098270514" sldId="1111"/>
            <ac:spMk id="46" creationId="{CF27EC77-E2D6-E611-38E0-F589FD6AEAE5}"/>
          </ac:spMkLst>
        </pc:spChg>
        <pc:spChg chg="mod">
          <ac:chgData name="Mathilde Borne" userId="12139654c3a0dc60" providerId="LiveId" clId="{7BBE7A8B-B8D4-455D-95B2-9A40A0B0A3AE}" dt="2022-10-06T09:19:58.975" v="899" actId="1076"/>
          <ac:spMkLst>
            <pc:docMk/>
            <pc:sldMk cId="3098270514" sldId="1111"/>
            <ac:spMk id="47" creationId="{9570A413-2592-0418-D098-3909389D76B6}"/>
          </ac:spMkLst>
        </pc:spChg>
        <pc:spChg chg="mod">
          <ac:chgData name="Mathilde Borne" userId="12139654c3a0dc60" providerId="LiveId" clId="{7BBE7A8B-B8D4-455D-95B2-9A40A0B0A3AE}" dt="2022-10-06T09:25:16.119" v="1007" actId="20577"/>
          <ac:spMkLst>
            <pc:docMk/>
            <pc:sldMk cId="3098270514" sldId="1111"/>
            <ac:spMk id="48" creationId="{DA094B6C-61D4-A18C-5FEF-9F38EA9782CE}"/>
          </ac:spMkLst>
        </pc:spChg>
        <pc:spChg chg="mod">
          <ac:chgData name="Mathilde Borne" userId="12139654c3a0dc60" providerId="LiveId" clId="{7BBE7A8B-B8D4-455D-95B2-9A40A0B0A3AE}" dt="2022-10-06T09:23:10.025" v="994" actId="20577"/>
          <ac:spMkLst>
            <pc:docMk/>
            <pc:sldMk cId="3098270514" sldId="1111"/>
            <ac:spMk id="50" creationId="{85A07F67-23D7-8E2A-9373-CA860A1D7054}"/>
          </ac:spMkLst>
        </pc:spChg>
        <pc:picChg chg="mod">
          <ac:chgData name="Mathilde Borne" userId="12139654c3a0dc60" providerId="LiveId" clId="{7BBE7A8B-B8D4-455D-95B2-9A40A0B0A3AE}" dt="2022-10-06T09:20:42.557" v="917" actId="1076"/>
          <ac:picMkLst>
            <pc:docMk/>
            <pc:sldMk cId="3098270514" sldId="1111"/>
            <ac:picMk id="3" creationId="{4577A9FC-A4E9-4AD0-A504-0E77512B1BB9}"/>
          </ac:picMkLst>
        </pc:picChg>
      </pc:sldChg>
      <pc:sldChg chg="addSp delSp modSp add mod ord modNotesTx">
        <pc:chgData name="Mathilde Borne" userId="12139654c3a0dc60" providerId="LiveId" clId="{7BBE7A8B-B8D4-455D-95B2-9A40A0B0A3AE}" dt="2022-10-06T12:38:51.886" v="1218"/>
        <pc:sldMkLst>
          <pc:docMk/>
          <pc:sldMk cId="1192175488" sldId="1112"/>
        </pc:sldMkLst>
        <pc:spChg chg="add del mod">
          <ac:chgData name="Mathilde Borne" userId="12139654c3a0dc60" providerId="LiveId" clId="{7BBE7A8B-B8D4-455D-95B2-9A40A0B0A3AE}" dt="2022-10-06T12:38:31.026" v="1214" actId="478"/>
          <ac:spMkLst>
            <pc:docMk/>
            <pc:sldMk cId="1192175488" sldId="1112"/>
            <ac:spMk id="2" creationId="{F02CCBE5-FF61-F490-6439-D78126A3DD11}"/>
          </ac:spMkLst>
        </pc:spChg>
        <pc:spChg chg="add del mod">
          <ac:chgData name="Mathilde Borne" userId="12139654c3a0dc60" providerId="LiveId" clId="{7BBE7A8B-B8D4-455D-95B2-9A40A0B0A3AE}" dt="2022-10-06T12:38:34.522" v="1215" actId="478"/>
          <ac:spMkLst>
            <pc:docMk/>
            <pc:sldMk cId="1192175488" sldId="1112"/>
            <ac:spMk id="3" creationId="{23748290-E125-EB5E-FFE8-0585D7D518AD}"/>
          </ac:spMkLst>
        </pc:spChg>
        <pc:spChg chg="add mod">
          <ac:chgData name="Mathilde Borne" userId="12139654c3a0dc60" providerId="LiveId" clId="{7BBE7A8B-B8D4-455D-95B2-9A40A0B0A3AE}" dt="2022-10-06T12:37:16.002" v="1204"/>
          <ac:spMkLst>
            <pc:docMk/>
            <pc:sldMk cId="1192175488" sldId="1112"/>
            <ac:spMk id="4" creationId="{C8121627-4F03-0575-756B-996B768F1D7F}"/>
          </ac:spMkLst>
        </pc:spChg>
        <pc:spChg chg="add mod">
          <ac:chgData name="Mathilde Borne" userId="12139654c3a0dc60" providerId="LiveId" clId="{7BBE7A8B-B8D4-455D-95B2-9A40A0B0A3AE}" dt="2022-10-06T12:38:41.834" v="1216"/>
          <ac:spMkLst>
            <pc:docMk/>
            <pc:sldMk cId="1192175488" sldId="1112"/>
            <ac:spMk id="5" creationId="{BBBD44E4-448D-8E0A-EEFB-E37637D11147}"/>
          </ac:spMkLst>
        </pc:spChg>
        <pc:spChg chg="add del mod">
          <ac:chgData name="Mathilde Borne" userId="12139654c3a0dc60" providerId="LiveId" clId="{7BBE7A8B-B8D4-455D-95B2-9A40A0B0A3AE}" dt="2022-10-06T12:36:44.363" v="1201" actId="478"/>
          <ac:spMkLst>
            <pc:docMk/>
            <pc:sldMk cId="1192175488" sldId="1112"/>
            <ac:spMk id="6" creationId="{1089FFDD-3D5B-DA56-2C93-CC03CFE6CE71}"/>
          </ac:spMkLst>
        </pc:spChg>
        <pc:spChg chg="add mod">
          <ac:chgData name="Mathilde Borne" userId="12139654c3a0dc60" providerId="LiveId" clId="{7BBE7A8B-B8D4-455D-95B2-9A40A0B0A3AE}" dt="2022-10-06T12:38:41.834" v="1216"/>
          <ac:spMkLst>
            <pc:docMk/>
            <pc:sldMk cId="1192175488" sldId="1112"/>
            <ac:spMk id="7" creationId="{386C4223-9B46-FC38-1977-566A2991237C}"/>
          </ac:spMkLst>
        </pc:spChg>
        <pc:spChg chg="del">
          <ac:chgData name="Mathilde Borne" userId="12139654c3a0dc60" providerId="LiveId" clId="{7BBE7A8B-B8D4-455D-95B2-9A40A0B0A3AE}" dt="2022-10-06T12:36:50.268" v="1203" actId="478"/>
          <ac:spMkLst>
            <pc:docMk/>
            <pc:sldMk cId="1192175488" sldId="1112"/>
            <ac:spMk id="114" creationId="{00000000-0000-0000-0000-000000000000}"/>
          </ac:spMkLst>
        </pc:spChg>
        <pc:spChg chg="del mod">
          <ac:chgData name="Mathilde Borne" userId="12139654c3a0dc60" providerId="LiveId" clId="{7BBE7A8B-B8D4-455D-95B2-9A40A0B0A3AE}" dt="2022-10-06T12:36:47.413" v="1202" actId="478"/>
          <ac:spMkLst>
            <pc:docMk/>
            <pc:sldMk cId="1192175488" sldId="1112"/>
            <ac:spMk id="116" creationId="{00000000-0000-0000-0000-000000000000}"/>
          </ac:spMkLst>
        </pc:spChg>
      </pc:sldChg>
      <pc:sldChg chg="add">
        <pc:chgData name="Mathilde Borne" userId="12139654c3a0dc60" providerId="LiveId" clId="{7BBE7A8B-B8D4-455D-95B2-9A40A0B0A3AE}" dt="2022-10-06T09:08:26.062" v="491"/>
        <pc:sldMkLst>
          <pc:docMk/>
          <pc:sldMk cId="0" sldId="1113"/>
        </pc:sldMkLst>
      </pc:sldChg>
      <pc:sldChg chg="add">
        <pc:chgData name="Mathilde Borne" userId="12139654c3a0dc60" providerId="LiveId" clId="{7BBE7A8B-B8D4-455D-95B2-9A40A0B0A3AE}" dt="2022-10-06T09:09:06.603" v="493"/>
        <pc:sldMkLst>
          <pc:docMk/>
          <pc:sldMk cId="150639155" sldId="1114"/>
        </pc:sldMkLst>
      </pc:sldChg>
      <pc:sldChg chg="addSp delSp modSp add mod">
        <pc:chgData name="Mathilde Borne" userId="12139654c3a0dc60" providerId="LiveId" clId="{7BBE7A8B-B8D4-455D-95B2-9A40A0B0A3AE}" dt="2023-01-13T10:44:22.440" v="2044" actId="1038"/>
        <pc:sldMkLst>
          <pc:docMk/>
          <pc:sldMk cId="1176220837" sldId="1115"/>
        </pc:sldMkLst>
        <pc:spChg chg="add del mod">
          <ac:chgData name="Mathilde Borne" userId="12139654c3a0dc60" providerId="LiveId" clId="{7BBE7A8B-B8D4-455D-95B2-9A40A0B0A3AE}" dt="2022-10-06T09:26:18.117" v="1013"/>
          <ac:spMkLst>
            <pc:docMk/>
            <pc:sldMk cId="1176220837" sldId="1115"/>
            <ac:spMk id="3" creationId="{1A70D316-D04B-FE8B-8B4A-3BEE8538FDE6}"/>
          </ac:spMkLst>
        </pc:spChg>
        <pc:spChg chg="add del">
          <ac:chgData name="Mathilde Borne" userId="12139654c3a0dc60" providerId="LiveId" clId="{7BBE7A8B-B8D4-455D-95B2-9A40A0B0A3AE}" dt="2023-01-13T09:57:58.665" v="1536" actId="478"/>
          <ac:spMkLst>
            <pc:docMk/>
            <pc:sldMk cId="1176220837" sldId="1115"/>
            <ac:spMk id="3" creationId="{371F49D3-BD94-9CBA-63BE-261789C80C4D}"/>
          </ac:spMkLst>
        </pc:spChg>
        <pc:spChg chg="add del mod">
          <ac:chgData name="Mathilde Borne" userId="12139654c3a0dc60" providerId="LiveId" clId="{7BBE7A8B-B8D4-455D-95B2-9A40A0B0A3AE}" dt="2022-10-06T09:26:18.117" v="1013"/>
          <ac:spMkLst>
            <pc:docMk/>
            <pc:sldMk cId="1176220837" sldId="1115"/>
            <ac:spMk id="4" creationId="{8E176F23-AC38-00BF-2015-A8CD631AC40A}"/>
          </ac:spMkLst>
        </pc:spChg>
        <pc:spChg chg="add mod">
          <ac:chgData name="Mathilde Borne" userId="12139654c3a0dc60" providerId="LiveId" clId="{7BBE7A8B-B8D4-455D-95B2-9A40A0B0A3AE}" dt="2023-01-13T10:00:20.737" v="1583" actId="1076"/>
          <ac:spMkLst>
            <pc:docMk/>
            <pc:sldMk cId="1176220837" sldId="1115"/>
            <ac:spMk id="4" creationId="{D72EC230-7D1D-0D1D-74C5-1F0DFDDC92E4}"/>
          </ac:spMkLst>
        </pc:spChg>
        <pc:spChg chg="add mod">
          <ac:chgData name="Mathilde Borne" userId="12139654c3a0dc60" providerId="LiveId" clId="{7BBE7A8B-B8D4-455D-95B2-9A40A0B0A3AE}" dt="2023-01-13T10:03:34.281" v="1656" actId="1076"/>
          <ac:spMkLst>
            <pc:docMk/>
            <pc:sldMk cId="1176220837" sldId="1115"/>
            <ac:spMk id="5" creationId="{002C8311-F0F6-E903-FAC1-F916E0B6EC00}"/>
          </ac:spMkLst>
        </pc:spChg>
        <pc:spChg chg="add del mod">
          <ac:chgData name="Mathilde Borne" userId="12139654c3a0dc60" providerId="LiveId" clId="{7BBE7A8B-B8D4-455D-95B2-9A40A0B0A3AE}" dt="2022-10-06T09:26:18.117" v="1013"/>
          <ac:spMkLst>
            <pc:docMk/>
            <pc:sldMk cId="1176220837" sldId="1115"/>
            <ac:spMk id="5" creationId="{25409887-F542-101D-D83A-75E6B0D5B62B}"/>
          </ac:spMkLst>
        </pc:spChg>
        <pc:spChg chg="add del mod">
          <ac:chgData name="Mathilde Borne" userId="12139654c3a0dc60" providerId="LiveId" clId="{7BBE7A8B-B8D4-455D-95B2-9A40A0B0A3AE}" dt="2022-10-06T09:26:18.117" v="1013"/>
          <ac:spMkLst>
            <pc:docMk/>
            <pc:sldMk cId="1176220837" sldId="1115"/>
            <ac:spMk id="6" creationId="{0DADB243-8C05-FC03-FBCD-24D33C021727}"/>
          </ac:spMkLst>
        </pc:spChg>
        <pc:spChg chg="add mod">
          <ac:chgData name="Mathilde Borne" userId="12139654c3a0dc60" providerId="LiveId" clId="{7BBE7A8B-B8D4-455D-95B2-9A40A0B0A3AE}" dt="2023-01-13T10:03:58.486" v="1679" actId="20577"/>
          <ac:spMkLst>
            <pc:docMk/>
            <pc:sldMk cId="1176220837" sldId="1115"/>
            <ac:spMk id="6" creationId="{61A300BA-6010-2D95-838E-A7280B5867DD}"/>
          </ac:spMkLst>
        </pc:spChg>
        <pc:spChg chg="add del mod">
          <ac:chgData name="Mathilde Borne" userId="12139654c3a0dc60" providerId="LiveId" clId="{7BBE7A8B-B8D4-455D-95B2-9A40A0B0A3AE}" dt="2023-01-13T10:41:48.688" v="2018" actId="478"/>
          <ac:spMkLst>
            <pc:docMk/>
            <pc:sldMk cId="1176220837" sldId="1115"/>
            <ac:spMk id="7" creationId="{391A42C3-30EB-DF29-EDC4-AAB998D578B5}"/>
          </ac:spMkLst>
        </pc:spChg>
        <pc:spChg chg="add del mod">
          <ac:chgData name="Mathilde Borne" userId="12139654c3a0dc60" providerId="LiveId" clId="{7BBE7A8B-B8D4-455D-95B2-9A40A0B0A3AE}" dt="2022-10-06T09:26:18.117" v="1013"/>
          <ac:spMkLst>
            <pc:docMk/>
            <pc:sldMk cId="1176220837" sldId="1115"/>
            <ac:spMk id="7" creationId="{CA947ECA-3FED-1A38-2021-E6822CBE9290}"/>
          </ac:spMkLst>
        </pc:spChg>
        <pc:spChg chg="add mod">
          <ac:chgData name="Mathilde Borne" userId="12139654c3a0dc60" providerId="LiveId" clId="{7BBE7A8B-B8D4-455D-95B2-9A40A0B0A3AE}" dt="2023-01-13T10:42:03.730" v="2032" actId="120"/>
          <ac:spMkLst>
            <pc:docMk/>
            <pc:sldMk cId="1176220837" sldId="1115"/>
            <ac:spMk id="8" creationId="{5B70B35B-3DFE-821A-76E1-B42BABAC026E}"/>
          </ac:spMkLst>
        </pc:spChg>
        <pc:spChg chg="add del mod">
          <ac:chgData name="Mathilde Borne" userId="12139654c3a0dc60" providerId="LiveId" clId="{7BBE7A8B-B8D4-455D-95B2-9A40A0B0A3AE}" dt="2022-10-06T09:26:18.117" v="1013"/>
          <ac:spMkLst>
            <pc:docMk/>
            <pc:sldMk cId="1176220837" sldId="1115"/>
            <ac:spMk id="8" creationId="{DE7B0E3B-8321-D4E5-255C-C3E738C3301E}"/>
          </ac:spMkLst>
        </pc:spChg>
        <pc:spChg chg="add del mod">
          <ac:chgData name="Mathilde Borne" userId="12139654c3a0dc60" providerId="LiveId" clId="{7BBE7A8B-B8D4-455D-95B2-9A40A0B0A3AE}" dt="2022-10-06T09:26:18.117" v="1013"/>
          <ac:spMkLst>
            <pc:docMk/>
            <pc:sldMk cId="1176220837" sldId="1115"/>
            <ac:spMk id="9" creationId="{5CBEAAB2-FEA0-394D-9ADB-5B1AD3F95B94}"/>
          </ac:spMkLst>
        </pc:spChg>
        <pc:spChg chg="add del mod">
          <ac:chgData name="Mathilde Borne" userId="12139654c3a0dc60" providerId="LiveId" clId="{7BBE7A8B-B8D4-455D-95B2-9A40A0B0A3AE}" dt="2022-10-06T09:26:18.117" v="1013"/>
          <ac:spMkLst>
            <pc:docMk/>
            <pc:sldMk cId="1176220837" sldId="1115"/>
            <ac:spMk id="10" creationId="{AE537B26-709E-2359-EF52-8F1B5E3CBAB9}"/>
          </ac:spMkLst>
        </pc:spChg>
        <pc:spChg chg="add del mod">
          <ac:chgData name="Mathilde Borne" userId="12139654c3a0dc60" providerId="LiveId" clId="{7BBE7A8B-B8D4-455D-95B2-9A40A0B0A3AE}" dt="2022-10-06T09:26:18.117" v="1013"/>
          <ac:spMkLst>
            <pc:docMk/>
            <pc:sldMk cId="1176220837" sldId="1115"/>
            <ac:spMk id="11" creationId="{3CE8AE38-1405-B7CE-F3F9-B77097AE0C64}"/>
          </ac:spMkLst>
        </pc:spChg>
        <pc:spChg chg="add del mod">
          <ac:chgData name="Mathilde Borne" userId="12139654c3a0dc60" providerId="LiveId" clId="{7BBE7A8B-B8D4-455D-95B2-9A40A0B0A3AE}" dt="2022-10-06T09:26:18.117" v="1013"/>
          <ac:spMkLst>
            <pc:docMk/>
            <pc:sldMk cId="1176220837" sldId="1115"/>
            <ac:spMk id="12" creationId="{BF7881DC-C884-283E-7B62-B63261B3E5F0}"/>
          </ac:spMkLst>
        </pc:spChg>
        <pc:spChg chg="add del mod">
          <ac:chgData name="Mathilde Borne" userId="12139654c3a0dc60" providerId="LiveId" clId="{7BBE7A8B-B8D4-455D-95B2-9A40A0B0A3AE}" dt="2022-10-06T09:26:18.117" v="1013"/>
          <ac:spMkLst>
            <pc:docMk/>
            <pc:sldMk cId="1176220837" sldId="1115"/>
            <ac:spMk id="13" creationId="{B714A7F8-A519-A1DB-B1A6-FBC3890659A7}"/>
          </ac:spMkLst>
        </pc:spChg>
        <pc:spChg chg="add del mod">
          <ac:chgData name="Mathilde Borne" userId="12139654c3a0dc60" providerId="LiveId" clId="{7BBE7A8B-B8D4-455D-95B2-9A40A0B0A3AE}" dt="2022-10-06T09:26:18.117" v="1013"/>
          <ac:spMkLst>
            <pc:docMk/>
            <pc:sldMk cId="1176220837" sldId="1115"/>
            <ac:spMk id="14" creationId="{56C1A916-E4B7-5C1B-045B-3C47D70DC75A}"/>
          </ac:spMkLst>
        </pc:spChg>
        <pc:spChg chg="add del mod">
          <ac:chgData name="Mathilde Borne" userId="12139654c3a0dc60" providerId="LiveId" clId="{7BBE7A8B-B8D4-455D-95B2-9A40A0B0A3AE}" dt="2022-10-06T09:26:18.117" v="1013"/>
          <ac:spMkLst>
            <pc:docMk/>
            <pc:sldMk cId="1176220837" sldId="1115"/>
            <ac:spMk id="15" creationId="{32A08125-2527-F94D-D88F-ACB6A7FDAF20}"/>
          </ac:spMkLst>
        </pc:spChg>
        <pc:spChg chg="add del mod">
          <ac:chgData name="Mathilde Borne" userId="12139654c3a0dc60" providerId="LiveId" clId="{7BBE7A8B-B8D4-455D-95B2-9A40A0B0A3AE}" dt="2022-10-06T09:26:18.117" v="1013"/>
          <ac:spMkLst>
            <pc:docMk/>
            <pc:sldMk cId="1176220837" sldId="1115"/>
            <ac:spMk id="16" creationId="{4514BB01-5FFB-1699-7F88-BEC1BA161BA8}"/>
          </ac:spMkLst>
        </pc:spChg>
        <pc:spChg chg="add del mod">
          <ac:chgData name="Mathilde Borne" userId="12139654c3a0dc60" providerId="LiveId" clId="{7BBE7A8B-B8D4-455D-95B2-9A40A0B0A3AE}" dt="2022-10-06T09:26:18.117" v="1013"/>
          <ac:spMkLst>
            <pc:docMk/>
            <pc:sldMk cId="1176220837" sldId="1115"/>
            <ac:spMk id="17" creationId="{09F78D01-F240-C997-903F-57C1BE2708C7}"/>
          </ac:spMkLst>
        </pc:spChg>
        <pc:spChg chg="add del mod">
          <ac:chgData name="Mathilde Borne" userId="12139654c3a0dc60" providerId="LiveId" clId="{7BBE7A8B-B8D4-455D-95B2-9A40A0B0A3AE}" dt="2022-10-06T09:26:18.117" v="1013"/>
          <ac:spMkLst>
            <pc:docMk/>
            <pc:sldMk cId="1176220837" sldId="1115"/>
            <ac:spMk id="18" creationId="{D1C1E78A-B3CF-31CA-EFD8-EC40A8D620A6}"/>
          </ac:spMkLst>
        </pc:spChg>
        <pc:spChg chg="add del mod">
          <ac:chgData name="Mathilde Borne" userId="12139654c3a0dc60" providerId="LiveId" clId="{7BBE7A8B-B8D4-455D-95B2-9A40A0B0A3AE}" dt="2022-10-06T09:26:18.117" v="1013"/>
          <ac:spMkLst>
            <pc:docMk/>
            <pc:sldMk cId="1176220837" sldId="1115"/>
            <ac:spMk id="19" creationId="{3F936F66-7FD2-A05B-84FE-553207548434}"/>
          </ac:spMkLst>
        </pc:spChg>
        <pc:spChg chg="add del mod">
          <ac:chgData name="Mathilde Borne" userId="12139654c3a0dc60" providerId="LiveId" clId="{7BBE7A8B-B8D4-455D-95B2-9A40A0B0A3AE}" dt="2022-10-06T09:26:18.117" v="1013"/>
          <ac:spMkLst>
            <pc:docMk/>
            <pc:sldMk cId="1176220837" sldId="1115"/>
            <ac:spMk id="20" creationId="{BB3BF976-64D0-3550-F39A-6D1DF51030F7}"/>
          </ac:spMkLst>
        </pc:spChg>
        <pc:spChg chg="add del mod">
          <ac:chgData name="Mathilde Borne" userId="12139654c3a0dc60" providerId="LiveId" clId="{7BBE7A8B-B8D4-455D-95B2-9A40A0B0A3AE}" dt="2022-10-06T09:26:18.117" v="1013"/>
          <ac:spMkLst>
            <pc:docMk/>
            <pc:sldMk cId="1176220837" sldId="1115"/>
            <ac:spMk id="21" creationId="{0465CC4E-80FF-DD8D-C151-DBA0159D2AD3}"/>
          </ac:spMkLst>
        </pc:spChg>
        <pc:spChg chg="add del mod">
          <ac:chgData name="Mathilde Borne" userId="12139654c3a0dc60" providerId="LiveId" clId="{7BBE7A8B-B8D4-455D-95B2-9A40A0B0A3AE}" dt="2022-10-06T09:26:18.117" v="1013"/>
          <ac:spMkLst>
            <pc:docMk/>
            <pc:sldMk cId="1176220837" sldId="1115"/>
            <ac:spMk id="22" creationId="{A55C6517-C4CA-F441-72B0-3BC3897996F8}"/>
          </ac:spMkLst>
        </pc:spChg>
        <pc:spChg chg="add del mod">
          <ac:chgData name="Mathilde Borne" userId="12139654c3a0dc60" providerId="LiveId" clId="{7BBE7A8B-B8D4-455D-95B2-9A40A0B0A3AE}" dt="2022-10-06T09:26:18.117" v="1013"/>
          <ac:spMkLst>
            <pc:docMk/>
            <pc:sldMk cId="1176220837" sldId="1115"/>
            <ac:spMk id="23" creationId="{19201CA5-30EF-338F-6C37-FB721516782D}"/>
          </ac:spMkLst>
        </pc:spChg>
        <pc:spChg chg="add del mod">
          <ac:chgData name="Mathilde Borne" userId="12139654c3a0dc60" providerId="LiveId" clId="{7BBE7A8B-B8D4-455D-95B2-9A40A0B0A3AE}" dt="2022-10-06T09:26:18.117" v="1013"/>
          <ac:spMkLst>
            <pc:docMk/>
            <pc:sldMk cId="1176220837" sldId="1115"/>
            <ac:spMk id="24" creationId="{EA3371D8-EFC0-90F6-0AB6-03F2A3BEB9BE}"/>
          </ac:spMkLst>
        </pc:spChg>
        <pc:spChg chg="add del mod">
          <ac:chgData name="Mathilde Borne" userId="12139654c3a0dc60" providerId="LiveId" clId="{7BBE7A8B-B8D4-455D-95B2-9A40A0B0A3AE}" dt="2022-10-06T09:26:18.117" v="1013"/>
          <ac:spMkLst>
            <pc:docMk/>
            <pc:sldMk cId="1176220837" sldId="1115"/>
            <ac:spMk id="25" creationId="{D67A5F2E-BD32-3090-C46F-CC1FB59E12E1}"/>
          </ac:spMkLst>
        </pc:spChg>
        <pc:spChg chg="add del mod">
          <ac:chgData name="Mathilde Borne" userId="12139654c3a0dc60" providerId="LiveId" clId="{7BBE7A8B-B8D4-455D-95B2-9A40A0B0A3AE}" dt="2022-10-06T09:26:18.117" v="1013"/>
          <ac:spMkLst>
            <pc:docMk/>
            <pc:sldMk cId="1176220837" sldId="1115"/>
            <ac:spMk id="26" creationId="{99725500-D1CB-B200-D87B-8CC61F956ADA}"/>
          </ac:spMkLst>
        </pc:spChg>
        <pc:spChg chg="add del mod">
          <ac:chgData name="Mathilde Borne" userId="12139654c3a0dc60" providerId="LiveId" clId="{7BBE7A8B-B8D4-455D-95B2-9A40A0B0A3AE}" dt="2022-10-06T09:26:18.117" v="1013"/>
          <ac:spMkLst>
            <pc:docMk/>
            <pc:sldMk cId="1176220837" sldId="1115"/>
            <ac:spMk id="27" creationId="{4D847720-851E-F5D3-F40E-029BA8B5E5E2}"/>
          </ac:spMkLst>
        </pc:spChg>
        <pc:spChg chg="add mod">
          <ac:chgData name="Mathilde Borne" userId="12139654c3a0dc60" providerId="LiveId" clId="{7BBE7A8B-B8D4-455D-95B2-9A40A0B0A3AE}" dt="2023-01-13T09:59:33.256" v="1579" actId="20577"/>
          <ac:spMkLst>
            <pc:docMk/>
            <pc:sldMk cId="1176220837" sldId="1115"/>
            <ac:spMk id="29" creationId="{6751F2C9-7A22-DE9C-C6D8-55F8FC401D0D}"/>
          </ac:spMkLst>
        </pc:spChg>
        <pc:spChg chg="add mod">
          <ac:chgData name="Mathilde Borne" userId="12139654c3a0dc60" providerId="LiveId" clId="{7BBE7A8B-B8D4-455D-95B2-9A40A0B0A3AE}" dt="2023-01-13T10:00:30.336" v="1585" actId="1076"/>
          <ac:spMkLst>
            <pc:docMk/>
            <pc:sldMk cId="1176220837" sldId="1115"/>
            <ac:spMk id="30" creationId="{7C29549D-D7FD-1106-C5DE-5E95317C0E77}"/>
          </ac:spMkLst>
        </pc:spChg>
        <pc:spChg chg="add del mod">
          <ac:chgData name="Mathilde Borne" userId="12139654c3a0dc60" providerId="LiveId" clId="{7BBE7A8B-B8D4-455D-95B2-9A40A0B0A3AE}" dt="2023-01-13T10:02:14.766" v="1636" actId="478"/>
          <ac:spMkLst>
            <pc:docMk/>
            <pc:sldMk cId="1176220837" sldId="1115"/>
            <ac:spMk id="31" creationId="{66F856DD-3BD9-0958-4356-A6E6ED26ABE6}"/>
          </ac:spMkLst>
        </pc:spChg>
        <pc:spChg chg="add mod">
          <ac:chgData name="Mathilde Borne" userId="12139654c3a0dc60" providerId="LiveId" clId="{7BBE7A8B-B8D4-455D-95B2-9A40A0B0A3AE}" dt="2023-01-13T10:03:19.809" v="1655" actId="1076"/>
          <ac:spMkLst>
            <pc:docMk/>
            <pc:sldMk cId="1176220837" sldId="1115"/>
            <ac:spMk id="32" creationId="{86592E88-C952-F0E6-5B4A-BCA9BB5679C5}"/>
          </ac:spMkLst>
        </pc:spChg>
        <pc:spChg chg="add mod">
          <ac:chgData name="Mathilde Borne" userId="12139654c3a0dc60" providerId="LiveId" clId="{7BBE7A8B-B8D4-455D-95B2-9A40A0B0A3AE}" dt="2023-01-13T10:44:05.039" v="2034" actId="1076"/>
          <ac:spMkLst>
            <pc:docMk/>
            <pc:sldMk cId="1176220837" sldId="1115"/>
            <ac:spMk id="33" creationId="{A66810CF-214E-4F3F-B276-69B5C053CEE0}"/>
          </ac:spMkLst>
        </pc:spChg>
        <pc:spChg chg="add del mod">
          <ac:chgData name="Mathilde Borne" userId="12139654c3a0dc60" providerId="LiveId" clId="{7BBE7A8B-B8D4-455D-95B2-9A40A0B0A3AE}" dt="2023-01-13T10:03:13.731" v="1654" actId="478"/>
          <ac:spMkLst>
            <pc:docMk/>
            <pc:sldMk cId="1176220837" sldId="1115"/>
            <ac:spMk id="34" creationId="{8054A854-9F84-029B-C0E6-4A65D11218D8}"/>
          </ac:spMkLst>
        </pc:spChg>
        <pc:spChg chg="add mod">
          <ac:chgData name="Mathilde Borne" userId="12139654c3a0dc60" providerId="LiveId" clId="{7BBE7A8B-B8D4-455D-95B2-9A40A0B0A3AE}" dt="2023-01-13T10:12:41.812" v="1886" actId="108"/>
          <ac:spMkLst>
            <pc:docMk/>
            <pc:sldMk cId="1176220837" sldId="1115"/>
            <ac:spMk id="35" creationId="{DCF9729B-A5CB-142D-CF90-F17C98B0F2B0}"/>
          </ac:spMkLst>
        </pc:spChg>
        <pc:spChg chg="add mod">
          <ac:chgData name="Mathilde Borne" userId="12139654c3a0dc60" providerId="LiveId" clId="{7BBE7A8B-B8D4-455D-95B2-9A40A0B0A3AE}" dt="2023-01-13T10:01:14.275" v="1593" actId="1038"/>
          <ac:spMkLst>
            <pc:docMk/>
            <pc:sldMk cId="1176220837" sldId="1115"/>
            <ac:spMk id="36" creationId="{7459E9C0-F233-4E26-1D50-43B9562D1945}"/>
          </ac:spMkLst>
        </pc:spChg>
        <pc:spChg chg="add mod">
          <ac:chgData name="Mathilde Borne" userId="12139654c3a0dc60" providerId="LiveId" clId="{7BBE7A8B-B8D4-455D-95B2-9A40A0B0A3AE}" dt="2023-01-13T10:02:27.539" v="1638" actId="1076"/>
          <ac:spMkLst>
            <pc:docMk/>
            <pc:sldMk cId="1176220837" sldId="1115"/>
            <ac:spMk id="37" creationId="{68EA4C08-C52C-7A21-D3F1-16D66F1C4BB9}"/>
          </ac:spMkLst>
        </pc:spChg>
        <pc:spChg chg="add mod">
          <ac:chgData name="Mathilde Borne" userId="12139654c3a0dc60" providerId="LiveId" clId="{7BBE7A8B-B8D4-455D-95B2-9A40A0B0A3AE}" dt="2023-01-13T10:12:47.225" v="1887" actId="108"/>
          <ac:spMkLst>
            <pc:docMk/>
            <pc:sldMk cId="1176220837" sldId="1115"/>
            <ac:spMk id="38" creationId="{3F0FF047-A0C2-5641-B2C9-58EC930300B6}"/>
          </ac:spMkLst>
        </pc:spChg>
        <pc:spChg chg="add mod">
          <ac:chgData name="Mathilde Borne" userId="12139654c3a0dc60" providerId="LiveId" clId="{7BBE7A8B-B8D4-455D-95B2-9A40A0B0A3AE}" dt="2023-01-13T10:14:41.579" v="1931" actId="20577"/>
          <ac:spMkLst>
            <pc:docMk/>
            <pc:sldMk cId="1176220837" sldId="1115"/>
            <ac:spMk id="39" creationId="{38B3B222-7378-81FA-0A23-E8FDFA2E2D9B}"/>
          </ac:spMkLst>
        </pc:spChg>
        <pc:spChg chg="add mod">
          <ac:chgData name="Mathilde Borne" userId="12139654c3a0dc60" providerId="LiveId" clId="{7BBE7A8B-B8D4-455D-95B2-9A40A0B0A3AE}" dt="2023-01-13T10:14:03.994" v="1908" actId="20577"/>
          <ac:spMkLst>
            <pc:docMk/>
            <pc:sldMk cId="1176220837" sldId="1115"/>
            <ac:spMk id="40" creationId="{BEC518C4-53F8-1453-A914-1DA5A82C465D}"/>
          </ac:spMkLst>
        </pc:spChg>
        <pc:spChg chg="add del mod">
          <ac:chgData name="Mathilde Borne" userId="12139654c3a0dc60" providerId="LiveId" clId="{7BBE7A8B-B8D4-455D-95B2-9A40A0B0A3AE}" dt="2023-01-13T09:59:25.605" v="1571" actId="5793"/>
          <ac:spMkLst>
            <pc:docMk/>
            <pc:sldMk cId="1176220837" sldId="1115"/>
            <ac:spMk id="41" creationId="{C95D629E-7A6D-892B-4144-82F20C1DA5D0}"/>
          </ac:spMkLst>
        </pc:spChg>
        <pc:spChg chg="add mod">
          <ac:chgData name="Mathilde Borne" userId="12139654c3a0dc60" providerId="LiveId" clId="{7BBE7A8B-B8D4-455D-95B2-9A40A0B0A3AE}" dt="2023-01-13T10:12:19.274" v="1882" actId="108"/>
          <ac:spMkLst>
            <pc:docMk/>
            <pc:sldMk cId="1176220837" sldId="1115"/>
            <ac:spMk id="42" creationId="{295B7B77-868B-A93E-976D-C99EC56AF914}"/>
          </ac:spMkLst>
        </pc:spChg>
        <pc:spChg chg="add mod">
          <ac:chgData name="Mathilde Borne" userId="12139654c3a0dc60" providerId="LiveId" clId="{7BBE7A8B-B8D4-455D-95B2-9A40A0B0A3AE}" dt="2023-01-13T10:44:22.440" v="2044" actId="1038"/>
          <ac:spMkLst>
            <pc:docMk/>
            <pc:sldMk cId="1176220837" sldId="1115"/>
            <ac:spMk id="43" creationId="{FD38D61F-10A6-F828-E438-F1A871B7A9ED}"/>
          </ac:spMkLst>
        </pc:spChg>
        <pc:spChg chg="add mod">
          <ac:chgData name="Mathilde Borne" userId="12139654c3a0dc60" providerId="LiveId" clId="{7BBE7A8B-B8D4-455D-95B2-9A40A0B0A3AE}" dt="2023-01-13T10:12:36.675" v="1885" actId="108"/>
          <ac:spMkLst>
            <pc:docMk/>
            <pc:sldMk cId="1176220837" sldId="1115"/>
            <ac:spMk id="44" creationId="{B35071D0-D174-40B9-5540-61D4B569D61E}"/>
          </ac:spMkLst>
        </pc:spChg>
        <pc:spChg chg="add mod">
          <ac:chgData name="Mathilde Borne" userId="12139654c3a0dc60" providerId="LiveId" clId="{7BBE7A8B-B8D4-455D-95B2-9A40A0B0A3AE}" dt="2023-01-13T10:11:52.123" v="1880" actId="1076"/>
          <ac:spMkLst>
            <pc:docMk/>
            <pc:sldMk cId="1176220837" sldId="1115"/>
            <ac:spMk id="45" creationId="{7F93B71F-3D19-FCA9-A411-A310B3B92A48}"/>
          </ac:spMkLst>
        </pc:spChg>
        <pc:spChg chg="add mod">
          <ac:chgData name="Mathilde Borne" userId="12139654c3a0dc60" providerId="LiveId" clId="{7BBE7A8B-B8D4-455D-95B2-9A40A0B0A3AE}" dt="2023-01-13T10:01:20.615" v="1626" actId="1035"/>
          <ac:spMkLst>
            <pc:docMk/>
            <pc:sldMk cId="1176220837" sldId="1115"/>
            <ac:spMk id="46" creationId="{6A5D6B88-D147-ABBC-A964-ED2D4DC11819}"/>
          </ac:spMkLst>
        </pc:spChg>
        <pc:spChg chg="add mod">
          <ac:chgData name="Mathilde Borne" userId="12139654c3a0dc60" providerId="LiveId" clId="{7BBE7A8B-B8D4-455D-95B2-9A40A0B0A3AE}" dt="2022-10-06T09:26:23.917" v="1030" actId="1038"/>
          <ac:spMkLst>
            <pc:docMk/>
            <pc:sldMk cId="1176220837" sldId="1115"/>
            <ac:spMk id="47" creationId="{232F60DD-6FFD-C6BC-C8B9-F31C101DFB87}"/>
          </ac:spMkLst>
        </pc:spChg>
        <pc:spChg chg="add mod">
          <ac:chgData name="Mathilde Borne" userId="12139654c3a0dc60" providerId="LiveId" clId="{7BBE7A8B-B8D4-455D-95B2-9A40A0B0A3AE}" dt="2023-01-13T10:02:43.786" v="1643" actId="1076"/>
          <ac:spMkLst>
            <pc:docMk/>
            <pc:sldMk cId="1176220837" sldId="1115"/>
            <ac:spMk id="48" creationId="{BBAA8BB5-6ACC-2C60-36B9-02583C0D4A0F}"/>
          </ac:spMkLst>
        </pc:spChg>
        <pc:spChg chg="add mod">
          <ac:chgData name="Mathilde Borne" userId="12139654c3a0dc60" providerId="LiveId" clId="{7BBE7A8B-B8D4-455D-95B2-9A40A0B0A3AE}" dt="2023-01-13T09:59:44.351" v="1580"/>
          <ac:spMkLst>
            <pc:docMk/>
            <pc:sldMk cId="1176220837" sldId="1115"/>
            <ac:spMk id="49" creationId="{385B8714-C61C-7A75-7C48-EE4EF6B8D442}"/>
          </ac:spMkLst>
        </pc:spChg>
        <pc:spChg chg="add del mod">
          <ac:chgData name="Mathilde Borne" userId="12139654c3a0dc60" providerId="LiveId" clId="{7BBE7A8B-B8D4-455D-95B2-9A40A0B0A3AE}" dt="2023-01-13T10:00:23.223" v="1584" actId="478"/>
          <ac:spMkLst>
            <pc:docMk/>
            <pc:sldMk cId="1176220837" sldId="1115"/>
            <ac:spMk id="50" creationId="{76444C9A-9A8C-0326-743C-2E6C3216B159}"/>
          </ac:spMkLst>
        </pc:spChg>
        <pc:spChg chg="add mod">
          <ac:chgData name="Mathilde Borne" userId="12139654c3a0dc60" providerId="LiveId" clId="{7BBE7A8B-B8D4-455D-95B2-9A40A0B0A3AE}" dt="2023-01-13T10:16:32.762" v="1984" actId="20577"/>
          <ac:spMkLst>
            <pc:docMk/>
            <pc:sldMk cId="1176220837" sldId="1115"/>
            <ac:spMk id="51" creationId="{E4447421-1FBD-1D76-592B-27A86D79BECC}"/>
          </ac:spMkLst>
        </pc:spChg>
        <pc:spChg chg="add mod">
          <ac:chgData name="Mathilde Borne" userId="12139654c3a0dc60" providerId="LiveId" clId="{7BBE7A8B-B8D4-455D-95B2-9A40A0B0A3AE}" dt="2023-01-13T10:16:08.594" v="1953" actId="207"/>
          <ac:spMkLst>
            <pc:docMk/>
            <pc:sldMk cId="1176220837" sldId="1115"/>
            <ac:spMk id="52" creationId="{A5BD07F2-3CB8-7EBF-F82B-8628A022486D}"/>
          </ac:spMkLst>
        </pc:spChg>
        <pc:spChg chg="add mod">
          <ac:chgData name="Mathilde Borne" userId="12139654c3a0dc60" providerId="LiveId" clId="{7BBE7A8B-B8D4-455D-95B2-9A40A0B0A3AE}" dt="2023-01-13T10:10:24.562" v="1847" actId="122"/>
          <ac:spMkLst>
            <pc:docMk/>
            <pc:sldMk cId="1176220837" sldId="1115"/>
            <ac:spMk id="53" creationId="{E1A11090-0446-0FC1-218E-FBE222CFC61C}"/>
          </ac:spMkLst>
        </pc:spChg>
        <pc:spChg chg="del">
          <ac:chgData name="Mathilde Borne" userId="12139654c3a0dc60" providerId="LiveId" clId="{7BBE7A8B-B8D4-455D-95B2-9A40A0B0A3AE}" dt="2022-10-06T09:26:08.709" v="1011" actId="478"/>
          <ac:spMkLst>
            <pc:docMk/>
            <pc:sldMk cId="1176220837" sldId="1115"/>
            <ac:spMk id="241" creationId="{00000000-0000-0000-0000-000000000000}"/>
          </ac:spMkLst>
        </pc:spChg>
        <pc:spChg chg="del">
          <ac:chgData name="Mathilde Borne" userId="12139654c3a0dc60" providerId="LiveId" clId="{7BBE7A8B-B8D4-455D-95B2-9A40A0B0A3AE}" dt="2022-10-06T09:26:06.010" v="1010" actId="478"/>
          <ac:spMkLst>
            <pc:docMk/>
            <pc:sldMk cId="1176220837" sldId="1115"/>
            <ac:spMk id="243" creationId="{00000000-0000-0000-0000-000000000000}"/>
          </ac:spMkLst>
        </pc:spChg>
        <pc:picChg chg="add del mod">
          <ac:chgData name="Mathilde Borne" userId="12139654c3a0dc60" providerId="LiveId" clId="{7BBE7A8B-B8D4-455D-95B2-9A40A0B0A3AE}" dt="2022-10-06T09:26:18.117" v="1013"/>
          <ac:picMkLst>
            <pc:docMk/>
            <pc:sldMk cId="1176220837" sldId="1115"/>
            <ac:picMk id="2" creationId="{5D3E7D78-9AC8-CF71-0FD7-14960A3C623E}"/>
          </ac:picMkLst>
        </pc:picChg>
        <pc:picChg chg="add mod modCrop">
          <ac:chgData name="Mathilde Borne" userId="12139654c3a0dc60" providerId="LiveId" clId="{7BBE7A8B-B8D4-455D-95B2-9A40A0B0A3AE}" dt="2023-01-13T10:02:38.084" v="1642" actId="1076"/>
          <ac:picMkLst>
            <pc:docMk/>
            <pc:sldMk cId="1176220837" sldId="1115"/>
            <ac:picMk id="28" creationId="{69B82C77-8F50-A06D-C40C-D52D043A7747}"/>
          </ac:picMkLst>
        </pc:picChg>
      </pc:sldChg>
      <pc:sldChg chg="addSp modSp add mod modNotesTx">
        <pc:chgData name="Mathilde Borne" userId="12139654c3a0dc60" providerId="LiveId" clId="{7BBE7A8B-B8D4-455D-95B2-9A40A0B0A3AE}" dt="2022-10-06T12:33:59.899" v="1161"/>
        <pc:sldMkLst>
          <pc:docMk/>
          <pc:sldMk cId="3738750666" sldId="1116"/>
        </pc:sldMkLst>
        <pc:spChg chg="add mod">
          <ac:chgData name="Mathilde Borne" userId="12139654c3a0dc60" providerId="LiveId" clId="{7BBE7A8B-B8D4-455D-95B2-9A40A0B0A3AE}" dt="2022-10-06T12:33:32.239" v="1140"/>
          <ac:spMkLst>
            <pc:docMk/>
            <pc:sldMk cId="3738750666" sldId="1116"/>
            <ac:spMk id="2" creationId="{28EB1C18-ACC0-36D1-E200-A4817D73686B}"/>
          </ac:spMkLst>
        </pc:spChg>
        <pc:spChg chg="add mod">
          <ac:chgData name="Mathilde Borne" userId="12139654c3a0dc60" providerId="LiveId" clId="{7BBE7A8B-B8D4-455D-95B2-9A40A0B0A3AE}" dt="2022-10-06T12:33:44.729" v="1159" actId="6549"/>
          <ac:spMkLst>
            <pc:docMk/>
            <pc:sldMk cId="3738750666" sldId="1116"/>
            <ac:spMk id="3" creationId="{FE479A19-6EC1-5D05-6EC1-90EFB029B39C}"/>
          </ac:spMkLst>
        </pc:spChg>
        <pc:spChg chg="add mod">
          <ac:chgData name="Mathilde Borne" userId="12139654c3a0dc60" providerId="LiveId" clId="{7BBE7A8B-B8D4-455D-95B2-9A40A0B0A3AE}" dt="2022-10-06T12:33:32.239" v="1140"/>
          <ac:spMkLst>
            <pc:docMk/>
            <pc:sldMk cId="3738750666" sldId="1116"/>
            <ac:spMk id="4" creationId="{C7105B6B-3AFD-FA02-25A2-22A14BC8DC46}"/>
          </ac:spMkLst>
        </pc:spChg>
        <pc:spChg chg="add mod">
          <ac:chgData name="Mathilde Borne" userId="12139654c3a0dc60" providerId="LiveId" clId="{7BBE7A8B-B8D4-455D-95B2-9A40A0B0A3AE}" dt="2022-10-06T12:33:32.239" v="1140"/>
          <ac:spMkLst>
            <pc:docMk/>
            <pc:sldMk cId="3738750666" sldId="1116"/>
            <ac:spMk id="5" creationId="{6D93E625-496B-884F-0F77-7CFE3053DE04}"/>
          </ac:spMkLst>
        </pc:spChg>
      </pc:sldChg>
      <pc:sldChg chg="addSp modSp add ord modNotesTx">
        <pc:chgData name="Mathilde Borne" userId="12139654c3a0dc60" providerId="LiveId" clId="{7BBE7A8B-B8D4-455D-95B2-9A40A0B0A3AE}" dt="2022-10-06T12:40:43.222" v="1234" actId="6549"/>
        <pc:sldMkLst>
          <pc:docMk/>
          <pc:sldMk cId="2759971258" sldId="1117"/>
        </pc:sldMkLst>
        <pc:spChg chg="add mod">
          <ac:chgData name="Mathilde Borne" userId="12139654c3a0dc60" providerId="LiveId" clId="{7BBE7A8B-B8D4-455D-95B2-9A40A0B0A3AE}" dt="2022-10-06T12:40:36.691" v="1232"/>
          <ac:spMkLst>
            <pc:docMk/>
            <pc:sldMk cId="2759971258" sldId="1117"/>
            <ac:spMk id="2" creationId="{B65DE9D4-F22F-3228-4A01-9FDD98B3DB15}"/>
          </ac:spMkLst>
        </pc:spChg>
        <pc:spChg chg="add mod">
          <ac:chgData name="Mathilde Borne" userId="12139654c3a0dc60" providerId="LiveId" clId="{7BBE7A8B-B8D4-455D-95B2-9A40A0B0A3AE}" dt="2022-10-06T12:40:36.691" v="1232"/>
          <ac:spMkLst>
            <pc:docMk/>
            <pc:sldMk cId="2759971258" sldId="1117"/>
            <ac:spMk id="3" creationId="{3C4C21A1-0B78-DD73-5638-B443CC0F4CEC}"/>
          </ac:spMkLst>
        </pc:spChg>
      </pc:sldChg>
      <pc:sldChg chg="addSp modSp add mod ord modNotesTx">
        <pc:chgData name="Mathilde Borne" userId="12139654c3a0dc60" providerId="LiveId" clId="{7BBE7A8B-B8D4-455D-95B2-9A40A0B0A3AE}" dt="2022-10-06T12:40:13.249" v="1227"/>
        <pc:sldMkLst>
          <pc:docMk/>
          <pc:sldMk cId="561618144" sldId="1118"/>
        </pc:sldMkLst>
        <pc:spChg chg="add mod">
          <ac:chgData name="Mathilde Borne" userId="12139654c3a0dc60" providerId="LiveId" clId="{7BBE7A8B-B8D4-455D-95B2-9A40A0B0A3AE}" dt="2022-10-06T12:40:13.249" v="1227"/>
          <ac:spMkLst>
            <pc:docMk/>
            <pc:sldMk cId="561618144" sldId="1118"/>
            <ac:spMk id="2" creationId="{7392C2CB-0501-F8A7-B2C4-42D756DE9759}"/>
          </ac:spMkLst>
        </pc:spChg>
        <pc:spChg chg="add mod">
          <ac:chgData name="Mathilde Borne" userId="12139654c3a0dc60" providerId="LiveId" clId="{7BBE7A8B-B8D4-455D-95B2-9A40A0B0A3AE}" dt="2022-10-06T12:39:46.831" v="1224"/>
          <ac:spMkLst>
            <pc:docMk/>
            <pc:sldMk cId="561618144" sldId="1118"/>
            <ac:spMk id="3" creationId="{D4328F25-1F04-878F-4F1A-C610D911ABC9}"/>
          </ac:spMkLst>
        </pc:spChg>
        <pc:spChg chg="add mod">
          <ac:chgData name="Mathilde Borne" userId="12139654c3a0dc60" providerId="LiveId" clId="{7BBE7A8B-B8D4-455D-95B2-9A40A0B0A3AE}" dt="2022-10-06T12:39:46.831" v="1224"/>
          <ac:spMkLst>
            <pc:docMk/>
            <pc:sldMk cId="561618144" sldId="1118"/>
            <ac:spMk id="4" creationId="{43D1BB81-EF9D-AE26-2613-5C884950F2B7}"/>
          </ac:spMkLst>
        </pc:spChg>
      </pc:sldChg>
      <pc:sldChg chg="add">
        <pc:chgData name="Mathilde Borne" userId="12139654c3a0dc60" providerId="LiveId" clId="{7BBE7A8B-B8D4-455D-95B2-9A40A0B0A3AE}" dt="2022-10-06T12:38:25.847" v="1213" actId="2890"/>
        <pc:sldMkLst>
          <pc:docMk/>
          <pc:sldMk cId="3828690452" sldId="1119"/>
        </pc:sldMkLst>
      </pc:sldChg>
      <pc:sldChg chg="addSp delSp modSp add mod">
        <pc:chgData name="Mathilde Borne" userId="12139654c3a0dc60" providerId="LiveId" clId="{7BBE7A8B-B8D4-455D-95B2-9A40A0B0A3AE}" dt="2022-10-06T12:42:31.374" v="1252"/>
        <pc:sldMkLst>
          <pc:docMk/>
          <pc:sldMk cId="2789291796" sldId="1120"/>
        </pc:sldMkLst>
        <pc:spChg chg="del">
          <ac:chgData name="Mathilde Borne" userId="12139654c3a0dc60" providerId="LiveId" clId="{7BBE7A8B-B8D4-455D-95B2-9A40A0B0A3AE}" dt="2022-10-06T12:41:02.422" v="1236" actId="478"/>
          <ac:spMkLst>
            <pc:docMk/>
            <pc:sldMk cId="2789291796" sldId="1120"/>
            <ac:spMk id="2" creationId="{B65DE9D4-F22F-3228-4A01-9FDD98B3DB15}"/>
          </ac:spMkLst>
        </pc:spChg>
        <pc:spChg chg="del">
          <ac:chgData name="Mathilde Borne" userId="12139654c3a0dc60" providerId="LiveId" clId="{7BBE7A8B-B8D4-455D-95B2-9A40A0B0A3AE}" dt="2022-10-06T12:41:04.622" v="1237" actId="478"/>
          <ac:spMkLst>
            <pc:docMk/>
            <pc:sldMk cId="2789291796" sldId="1120"/>
            <ac:spMk id="3" creationId="{3C4C21A1-0B78-DD73-5638-B443CC0F4CEC}"/>
          </ac:spMkLst>
        </pc:spChg>
        <pc:spChg chg="add mod">
          <ac:chgData name="Mathilde Borne" userId="12139654c3a0dc60" providerId="LiveId" clId="{7BBE7A8B-B8D4-455D-95B2-9A40A0B0A3AE}" dt="2022-10-06T12:42:31.374" v="1252"/>
          <ac:spMkLst>
            <pc:docMk/>
            <pc:sldMk cId="2789291796" sldId="1120"/>
            <ac:spMk id="4" creationId="{EDF2E845-3FF7-4F22-8B3E-D71105926CAA}"/>
          </ac:spMkLst>
        </pc:spChg>
        <pc:spChg chg="add mod">
          <ac:chgData name="Mathilde Borne" userId="12139654c3a0dc60" providerId="LiveId" clId="{7BBE7A8B-B8D4-455D-95B2-9A40A0B0A3AE}" dt="2022-10-06T12:42:31.374" v="1252"/>
          <ac:spMkLst>
            <pc:docMk/>
            <pc:sldMk cId="2789291796" sldId="1120"/>
            <ac:spMk id="5" creationId="{921A04C3-ACA7-B86A-AD36-EDAF9308C151}"/>
          </ac:spMkLst>
        </pc:spChg>
        <pc:spChg chg="add mod">
          <ac:chgData name="Mathilde Borne" userId="12139654c3a0dc60" providerId="LiveId" clId="{7BBE7A8B-B8D4-455D-95B2-9A40A0B0A3AE}" dt="2022-10-06T12:42:31.374" v="1252"/>
          <ac:spMkLst>
            <pc:docMk/>
            <pc:sldMk cId="2789291796" sldId="1120"/>
            <ac:spMk id="6" creationId="{C2F0E97C-935E-EBE6-786E-F6FFB3EF2ED0}"/>
          </ac:spMkLst>
        </pc:spChg>
      </pc:sldChg>
      <pc:sldChg chg="addSp modSp add">
        <pc:chgData name="Mathilde Borne" userId="12139654c3a0dc60" providerId="LiveId" clId="{7BBE7A8B-B8D4-455D-95B2-9A40A0B0A3AE}" dt="2022-10-06T12:42:50.894" v="1254"/>
        <pc:sldMkLst>
          <pc:docMk/>
          <pc:sldMk cId="810514635" sldId="1121"/>
        </pc:sldMkLst>
        <pc:spChg chg="add mod">
          <ac:chgData name="Mathilde Borne" userId="12139654c3a0dc60" providerId="LiveId" clId="{7BBE7A8B-B8D4-455D-95B2-9A40A0B0A3AE}" dt="2022-10-06T12:42:50.894" v="1254"/>
          <ac:spMkLst>
            <pc:docMk/>
            <pc:sldMk cId="810514635" sldId="1121"/>
            <ac:spMk id="3" creationId="{07D2C910-CA16-DBA9-713D-DC6394C5FC11}"/>
          </ac:spMkLst>
        </pc:spChg>
        <pc:picChg chg="add mod">
          <ac:chgData name="Mathilde Borne" userId="12139654c3a0dc60" providerId="LiveId" clId="{7BBE7A8B-B8D4-455D-95B2-9A40A0B0A3AE}" dt="2022-10-06T12:42:50.894" v="1254"/>
          <ac:picMkLst>
            <pc:docMk/>
            <pc:sldMk cId="810514635" sldId="1121"/>
            <ac:picMk id="2" creationId="{C0ECCD72-5D4F-40AB-3B04-72DA8CD1558A}"/>
          </ac:picMkLst>
        </pc:picChg>
        <pc:picChg chg="add mod">
          <ac:chgData name="Mathilde Borne" userId="12139654c3a0dc60" providerId="LiveId" clId="{7BBE7A8B-B8D4-455D-95B2-9A40A0B0A3AE}" dt="2022-10-06T12:42:50.894" v="1254"/>
          <ac:picMkLst>
            <pc:docMk/>
            <pc:sldMk cId="810514635" sldId="1121"/>
            <ac:picMk id="4" creationId="{33946BF8-4975-CCC7-BDC5-4D45CE6B2B8C}"/>
          </ac:picMkLst>
        </pc:picChg>
      </pc:sldChg>
      <pc:sldChg chg="addSp delSp modSp add mod">
        <pc:chgData name="Mathilde Borne" userId="12139654c3a0dc60" providerId="LiveId" clId="{7BBE7A8B-B8D4-455D-95B2-9A40A0B0A3AE}" dt="2022-10-06T12:46:55.939" v="1361"/>
        <pc:sldMkLst>
          <pc:docMk/>
          <pc:sldMk cId="3542630171" sldId="1122"/>
        </pc:sldMkLst>
        <pc:spChg chg="add mod">
          <ac:chgData name="Mathilde Borne" userId="12139654c3a0dc60" providerId="LiveId" clId="{7BBE7A8B-B8D4-455D-95B2-9A40A0B0A3AE}" dt="2022-10-06T12:43:02.791" v="1256"/>
          <ac:spMkLst>
            <pc:docMk/>
            <pc:sldMk cId="3542630171" sldId="1122"/>
            <ac:spMk id="2" creationId="{67019FDC-1558-758C-CAF5-EA4443C22873}"/>
          </ac:spMkLst>
        </pc:spChg>
        <pc:spChg chg="add del mod">
          <ac:chgData name="Mathilde Borne" userId="12139654c3a0dc60" providerId="LiveId" clId="{7BBE7A8B-B8D4-455D-95B2-9A40A0B0A3AE}" dt="2022-10-06T12:46:34.649" v="1356" actId="478"/>
          <ac:spMkLst>
            <pc:docMk/>
            <pc:sldMk cId="3542630171" sldId="1122"/>
            <ac:spMk id="3" creationId="{B403C6C4-EB5A-6D08-2324-88CEC238DE2A}"/>
          </ac:spMkLst>
        </pc:spChg>
        <pc:spChg chg="add mod">
          <ac:chgData name="Mathilde Borne" userId="12139654c3a0dc60" providerId="LiveId" clId="{7BBE7A8B-B8D4-455D-95B2-9A40A0B0A3AE}" dt="2022-10-06T12:46:55.939" v="1361"/>
          <ac:spMkLst>
            <pc:docMk/>
            <pc:sldMk cId="3542630171" sldId="1122"/>
            <ac:spMk id="8" creationId="{5CFD2769-A18F-F3EE-CF74-A1E3DF157DCE}"/>
          </ac:spMkLst>
        </pc:spChg>
        <pc:picChg chg="add mod">
          <ac:chgData name="Mathilde Borne" userId="12139654c3a0dc60" providerId="LiveId" clId="{7BBE7A8B-B8D4-455D-95B2-9A40A0B0A3AE}" dt="2022-10-06T12:43:02.791" v="1256"/>
          <ac:picMkLst>
            <pc:docMk/>
            <pc:sldMk cId="3542630171" sldId="1122"/>
            <ac:picMk id="4" creationId="{3EAFBDEB-9383-0074-03CD-2C5733BC3E3A}"/>
          </ac:picMkLst>
        </pc:picChg>
        <pc:picChg chg="add mod">
          <ac:chgData name="Mathilde Borne" userId="12139654c3a0dc60" providerId="LiveId" clId="{7BBE7A8B-B8D4-455D-95B2-9A40A0B0A3AE}" dt="2022-10-06T12:43:02.791" v="1256"/>
          <ac:picMkLst>
            <pc:docMk/>
            <pc:sldMk cId="3542630171" sldId="1122"/>
            <ac:picMk id="5" creationId="{24472E29-8AC1-A0BA-DC2C-E2849A74B8C8}"/>
          </ac:picMkLst>
        </pc:picChg>
        <pc:picChg chg="add del mod">
          <ac:chgData name="Mathilde Borne" userId="12139654c3a0dc60" providerId="LiveId" clId="{7BBE7A8B-B8D4-455D-95B2-9A40A0B0A3AE}" dt="2022-10-06T12:46:37.081" v="1358"/>
          <ac:picMkLst>
            <pc:docMk/>
            <pc:sldMk cId="3542630171" sldId="1122"/>
            <ac:picMk id="6" creationId="{7CF8EA54-4A95-C4F1-7924-CC996A764EB4}"/>
          </ac:picMkLst>
        </pc:picChg>
        <pc:picChg chg="add del mod">
          <ac:chgData name="Mathilde Borne" userId="12139654c3a0dc60" providerId="LiveId" clId="{7BBE7A8B-B8D4-455D-95B2-9A40A0B0A3AE}" dt="2022-10-06T12:46:41.637" v="1360"/>
          <ac:picMkLst>
            <pc:docMk/>
            <pc:sldMk cId="3542630171" sldId="1122"/>
            <ac:picMk id="7" creationId="{315D6EAF-3CCB-050C-2BEB-D89EF0DC8841}"/>
          </ac:picMkLst>
        </pc:picChg>
      </pc:sldChg>
      <pc:sldChg chg="addSp delSp modSp add mod ord modNotesTx">
        <pc:chgData name="Mathilde Borne" userId="12139654c3a0dc60" providerId="LiveId" clId="{7BBE7A8B-B8D4-455D-95B2-9A40A0B0A3AE}" dt="2022-10-06T12:42:28.568" v="1251"/>
        <pc:sldMkLst>
          <pc:docMk/>
          <pc:sldMk cId="3217047471" sldId="1123"/>
        </pc:sldMkLst>
        <pc:spChg chg="add mod">
          <ac:chgData name="Mathilde Borne" userId="12139654c3a0dc60" providerId="LiveId" clId="{7BBE7A8B-B8D4-455D-95B2-9A40A0B0A3AE}" dt="2022-10-06T12:41:52.979" v="1245"/>
          <ac:spMkLst>
            <pc:docMk/>
            <pc:sldMk cId="3217047471" sldId="1123"/>
            <ac:spMk id="2" creationId="{44723CCB-F99C-B4EA-76B9-C2A5C9E2C811}"/>
          </ac:spMkLst>
        </pc:spChg>
        <pc:spChg chg="add mod">
          <ac:chgData name="Mathilde Borne" userId="12139654c3a0dc60" providerId="LiveId" clId="{7BBE7A8B-B8D4-455D-95B2-9A40A0B0A3AE}" dt="2022-10-06T12:41:52.979" v="1245"/>
          <ac:spMkLst>
            <pc:docMk/>
            <pc:sldMk cId="3217047471" sldId="1123"/>
            <ac:spMk id="4" creationId="{BD474EA9-1B6E-197C-4668-45727C00CE19}"/>
          </ac:spMkLst>
        </pc:spChg>
        <pc:spChg chg="add mod">
          <ac:chgData name="Mathilde Borne" userId="12139654c3a0dc60" providerId="LiveId" clId="{7BBE7A8B-B8D4-455D-95B2-9A40A0B0A3AE}" dt="2022-10-06T12:41:52.979" v="1245"/>
          <ac:spMkLst>
            <pc:docMk/>
            <pc:sldMk cId="3217047471" sldId="1123"/>
            <ac:spMk id="5" creationId="{2F29024D-0321-2B7F-243C-1DCD6561494F}"/>
          </ac:spMkLst>
        </pc:spChg>
        <pc:spChg chg="del">
          <ac:chgData name="Mathilde Borne" userId="12139654c3a0dc60" providerId="LiveId" clId="{7BBE7A8B-B8D4-455D-95B2-9A40A0B0A3AE}" dt="2022-10-06T12:41:36.020" v="1242" actId="478"/>
          <ac:spMkLst>
            <pc:docMk/>
            <pc:sldMk cId="3217047471" sldId="1123"/>
            <ac:spMk id="114" creationId="{00000000-0000-0000-0000-000000000000}"/>
          </ac:spMkLst>
        </pc:spChg>
        <pc:spChg chg="del">
          <ac:chgData name="Mathilde Borne" userId="12139654c3a0dc60" providerId="LiveId" clId="{7BBE7A8B-B8D4-455D-95B2-9A40A0B0A3AE}" dt="2022-10-06T12:41:34.518" v="1241" actId="478"/>
          <ac:spMkLst>
            <pc:docMk/>
            <pc:sldMk cId="3217047471" sldId="1123"/>
            <ac:spMk id="116" creationId="{00000000-0000-0000-0000-000000000000}"/>
          </ac:spMkLst>
        </pc:spChg>
        <pc:picChg chg="add mod">
          <ac:chgData name="Mathilde Borne" userId="12139654c3a0dc60" providerId="LiveId" clId="{7BBE7A8B-B8D4-455D-95B2-9A40A0B0A3AE}" dt="2022-10-06T12:41:52.979" v="1245"/>
          <ac:picMkLst>
            <pc:docMk/>
            <pc:sldMk cId="3217047471" sldId="1123"/>
            <ac:picMk id="3" creationId="{A3A01512-072C-A5C8-F403-043C84CDB0A7}"/>
          </ac:picMkLst>
        </pc:picChg>
      </pc:sldChg>
      <pc:sldChg chg="addSp delSp add del mod">
        <pc:chgData name="Mathilde Borne" userId="12139654c3a0dc60" providerId="LiveId" clId="{7BBE7A8B-B8D4-455D-95B2-9A40A0B0A3AE}" dt="2023-01-13T10:16:49.413" v="1985" actId="47"/>
        <pc:sldMkLst>
          <pc:docMk/>
          <pc:sldMk cId="362480733" sldId="1124"/>
        </pc:sldMkLst>
        <pc:spChg chg="add del">
          <ac:chgData name="Mathilde Borne" userId="12139654c3a0dc60" providerId="LiveId" clId="{7BBE7A8B-B8D4-455D-95B2-9A40A0B0A3AE}" dt="2023-01-13T09:57:42.173" v="1534" actId="478"/>
          <ac:spMkLst>
            <pc:docMk/>
            <pc:sldMk cId="362480733" sldId="1124"/>
            <ac:spMk id="3" creationId="{4659FBF6-2D47-24C1-24E9-4FEE8B6E8A44}"/>
          </ac:spMkLst>
        </pc:spChg>
        <pc:spChg chg="add del">
          <ac:chgData name="Mathilde Borne" userId="12139654c3a0dc60" providerId="LiveId" clId="{7BBE7A8B-B8D4-455D-95B2-9A40A0B0A3AE}" dt="2023-01-13T09:57:26.904" v="1532" actId="478"/>
          <ac:spMkLst>
            <pc:docMk/>
            <pc:sldMk cId="362480733" sldId="1124"/>
            <ac:spMk id="29" creationId="{6751F2C9-7A22-DE9C-C6D8-55F8FC401D0D}"/>
          </ac:spMkLst>
        </pc:spChg>
        <pc:spChg chg="add del">
          <ac:chgData name="Mathilde Borne" userId="12139654c3a0dc60" providerId="LiveId" clId="{7BBE7A8B-B8D4-455D-95B2-9A40A0B0A3AE}" dt="2023-01-13T09:57:26.904" v="1532" actId="478"/>
          <ac:spMkLst>
            <pc:docMk/>
            <pc:sldMk cId="362480733" sldId="1124"/>
            <ac:spMk id="30" creationId="{7C29549D-D7FD-1106-C5DE-5E95317C0E77}"/>
          </ac:spMkLst>
        </pc:spChg>
        <pc:spChg chg="add del">
          <ac:chgData name="Mathilde Borne" userId="12139654c3a0dc60" providerId="LiveId" clId="{7BBE7A8B-B8D4-455D-95B2-9A40A0B0A3AE}" dt="2023-01-13T09:57:26.904" v="1532" actId="478"/>
          <ac:spMkLst>
            <pc:docMk/>
            <pc:sldMk cId="362480733" sldId="1124"/>
            <ac:spMk id="31" creationId="{66F856DD-3BD9-0958-4356-A6E6ED26ABE6}"/>
          </ac:spMkLst>
        </pc:spChg>
        <pc:spChg chg="add del">
          <ac:chgData name="Mathilde Borne" userId="12139654c3a0dc60" providerId="LiveId" clId="{7BBE7A8B-B8D4-455D-95B2-9A40A0B0A3AE}" dt="2023-01-13T09:57:26.904" v="1532" actId="478"/>
          <ac:spMkLst>
            <pc:docMk/>
            <pc:sldMk cId="362480733" sldId="1124"/>
            <ac:spMk id="32" creationId="{86592E88-C952-F0E6-5B4A-BCA9BB5679C5}"/>
          </ac:spMkLst>
        </pc:spChg>
        <pc:spChg chg="add del">
          <ac:chgData name="Mathilde Borne" userId="12139654c3a0dc60" providerId="LiveId" clId="{7BBE7A8B-B8D4-455D-95B2-9A40A0B0A3AE}" dt="2023-01-13T09:57:26.904" v="1532" actId="478"/>
          <ac:spMkLst>
            <pc:docMk/>
            <pc:sldMk cId="362480733" sldId="1124"/>
            <ac:spMk id="33" creationId="{A66810CF-214E-4F3F-B276-69B5C053CEE0}"/>
          </ac:spMkLst>
        </pc:spChg>
        <pc:spChg chg="add del">
          <ac:chgData name="Mathilde Borne" userId="12139654c3a0dc60" providerId="LiveId" clId="{7BBE7A8B-B8D4-455D-95B2-9A40A0B0A3AE}" dt="2023-01-13T09:57:26.904" v="1532" actId="478"/>
          <ac:spMkLst>
            <pc:docMk/>
            <pc:sldMk cId="362480733" sldId="1124"/>
            <ac:spMk id="34" creationId="{8054A854-9F84-029B-C0E6-4A65D11218D8}"/>
          </ac:spMkLst>
        </pc:spChg>
        <pc:spChg chg="add del">
          <ac:chgData name="Mathilde Borne" userId="12139654c3a0dc60" providerId="LiveId" clId="{7BBE7A8B-B8D4-455D-95B2-9A40A0B0A3AE}" dt="2023-01-13T09:57:26.904" v="1532" actId="478"/>
          <ac:spMkLst>
            <pc:docMk/>
            <pc:sldMk cId="362480733" sldId="1124"/>
            <ac:spMk id="35" creationId="{DCF9729B-A5CB-142D-CF90-F17C98B0F2B0}"/>
          </ac:spMkLst>
        </pc:spChg>
        <pc:spChg chg="add del">
          <ac:chgData name="Mathilde Borne" userId="12139654c3a0dc60" providerId="LiveId" clId="{7BBE7A8B-B8D4-455D-95B2-9A40A0B0A3AE}" dt="2023-01-13T09:57:26.904" v="1532" actId="478"/>
          <ac:spMkLst>
            <pc:docMk/>
            <pc:sldMk cId="362480733" sldId="1124"/>
            <ac:spMk id="36" creationId="{7459E9C0-F233-4E26-1D50-43B9562D1945}"/>
          </ac:spMkLst>
        </pc:spChg>
        <pc:spChg chg="add del">
          <ac:chgData name="Mathilde Borne" userId="12139654c3a0dc60" providerId="LiveId" clId="{7BBE7A8B-B8D4-455D-95B2-9A40A0B0A3AE}" dt="2023-01-13T09:57:26.904" v="1532" actId="478"/>
          <ac:spMkLst>
            <pc:docMk/>
            <pc:sldMk cId="362480733" sldId="1124"/>
            <ac:spMk id="37" creationId="{68EA4C08-C52C-7A21-D3F1-16D66F1C4BB9}"/>
          </ac:spMkLst>
        </pc:spChg>
        <pc:spChg chg="add del">
          <ac:chgData name="Mathilde Borne" userId="12139654c3a0dc60" providerId="LiveId" clId="{7BBE7A8B-B8D4-455D-95B2-9A40A0B0A3AE}" dt="2023-01-13T09:57:26.904" v="1532" actId="478"/>
          <ac:spMkLst>
            <pc:docMk/>
            <pc:sldMk cId="362480733" sldId="1124"/>
            <ac:spMk id="38" creationId="{3F0FF047-A0C2-5641-B2C9-58EC930300B6}"/>
          </ac:spMkLst>
        </pc:spChg>
        <pc:spChg chg="add del">
          <ac:chgData name="Mathilde Borne" userId="12139654c3a0dc60" providerId="LiveId" clId="{7BBE7A8B-B8D4-455D-95B2-9A40A0B0A3AE}" dt="2023-01-13T09:57:26.904" v="1532" actId="478"/>
          <ac:spMkLst>
            <pc:docMk/>
            <pc:sldMk cId="362480733" sldId="1124"/>
            <ac:spMk id="39" creationId="{38B3B222-7378-81FA-0A23-E8FDFA2E2D9B}"/>
          </ac:spMkLst>
        </pc:spChg>
        <pc:spChg chg="add del">
          <ac:chgData name="Mathilde Borne" userId="12139654c3a0dc60" providerId="LiveId" clId="{7BBE7A8B-B8D4-455D-95B2-9A40A0B0A3AE}" dt="2023-01-13T09:57:26.904" v="1532" actId="478"/>
          <ac:spMkLst>
            <pc:docMk/>
            <pc:sldMk cId="362480733" sldId="1124"/>
            <ac:spMk id="40" creationId="{BEC518C4-53F8-1453-A914-1DA5A82C465D}"/>
          </ac:spMkLst>
        </pc:spChg>
        <pc:spChg chg="add del">
          <ac:chgData name="Mathilde Borne" userId="12139654c3a0dc60" providerId="LiveId" clId="{7BBE7A8B-B8D4-455D-95B2-9A40A0B0A3AE}" dt="2023-01-13T09:57:26.904" v="1532" actId="478"/>
          <ac:spMkLst>
            <pc:docMk/>
            <pc:sldMk cId="362480733" sldId="1124"/>
            <ac:spMk id="41" creationId="{C95D629E-7A6D-892B-4144-82F20C1DA5D0}"/>
          </ac:spMkLst>
        </pc:spChg>
        <pc:spChg chg="add del">
          <ac:chgData name="Mathilde Borne" userId="12139654c3a0dc60" providerId="LiveId" clId="{7BBE7A8B-B8D4-455D-95B2-9A40A0B0A3AE}" dt="2023-01-13T09:57:26.904" v="1532" actId="478"/>
          <ac:spMkLst>
            <pc:docMk/>
            <pc:sldMk cId="362480733" sldId="1124"/>
            <ac:spMk id="42" creationId="{295B7B77-868B-A93E-976D-C99EC56AF914}"/>
          </ac:spMkLst>
        </pc:spChg>
        <pc:spChg chg="add del">
          <ac:chgData name="Mathilde Borne" userId="12139654c3a0dc60" providerId="LiveId" clId="{7BBE7A8B-B8D4-455D-95B2-9A40A0B0A3AE}" dt="2023-01-13T09:57:26.904" v="1532" actId="478"/>
          <ac:spMkLst>
            <pc:docMk/>
            <pc:sldMk cId="362480733" sldId="1124"/>
            <ac:spMk id="43" creationId="{FD38D61F-10A6-F828-E438-F1A871B7A9ED}"/>
          </ac:spMkLst>
        </pc:spChg>
        <pc:spChg chg="add del">
          <ac:chgData name="Mathilde Borne" userId="12139654c3a0dc60" providerId="LiveId" clId="{7BBE7A8B-B8D4-455D-95B2-9A40A0B0A3AE}" dt="2023-01-13T09:57:26.904" v="1532" actId="478"/>
          <ac:spMkLst>
            <pc:docMk/>
            <pc:sldMk cId="362480733" sldId="1124"/>
            <ac:spMk id="44" creationId="{B35071D0-D174-40B9-5540-61D4B569D61E}"/>
          </ac:spMkLst>
        </pc:spChg>
        <pc:spChg chg="add del">
          <ac:chgData name="Mathilde Borne" userId="12139654c3a0dc60" providerId="LiveId" clId="{7BBE7A8B-B8D4-455D-95B2-9A40A0B0A3AE}" dt="2023-01-13T09:57:26.904" v="1532" actId="478"/>
          <ac:spMkLst>
            <pc:docMk/>
            <pc:sldMk cId="362480733" sldId="1124"/>
            <ac:spMk id="45" creationId="{7F93B71F-3D19-FCA9-A411-A310B3B92A48}"/>
          </ac:spMkLst>
        </pc:spChg>
        <pc:spChg chg="add del">
          <ac:chgData name="Mathilde Borne" userId="12139654c3a0dc60" providerId="LiveId" clId="{7BBE7A8B-B8D4-455D-95B2-9A40A0B0A3AE}" dt="2023-01-13T09:57:26.904" v="1532" actId="478"/>
          <ac:spMkLst>
            <pc:docMk/>
            <pc:sldMk cId="362480733" sldId="1124"/>
            <ac:spMk id="46" creationId="{6A5D6B88-D147-ABBC-A964-ED2D4DC11819}"/>
          </ac:spMkLst>
        </pc:spChg>
        <pc:spChg chg="add del">
          <ac:chgData name="Mathilde Borne" userId="12139654c3a0dc60" providerId="LiveId" clId="{7BBE7A8B-B8D4-455D-95B2-9A40A0B0A3AE}" dt="2023-01-13T09:57:26.904" v="1532" actId="478"/>
          <ac:spMkLst>
            <pc:docMk/>
            <pc:sldMk cId="362480733" sldId="1124"/>
            <ac:spMk id="47" creationId="{232F60DD-6FFD-C6BC-C8B9-F31C101DFB87}"/>
          </ac:spMkLst>
        </pc:spChg>
        <pc:spChg chg="add del">
          <ac:chgData name="Mathilde Borne" userId="12139654c3a0dc60" providerId="LiveId" clId="{7BBE7A8B-B8D4-455D-95B2-9A40A0B0A3AE}" dt="2023-01-13T09:57:26.904" v="1532" actId="478"/>
          <ac:spMkLst>
            <pc:docMk/>
            <pc:sldMk cId="362480733" sldId="1124"/>
            <ac:spMk id="48" creationId="{BBAA8BB5-6ACC-2C60-36B9-02583C0D4A0F}"/>
          </ac:spMkLst>
        </pc:spChg>
        <pc:spChg chg="add del">
          <ac:chgData name="Mathilde Borne" userId="12139654c3a0dc60" providerId="LiveId" clId="{7BBE7A8B-B8D4-455D-95B2-9A40A0B0A3AE}" dt="2023-01-13T09:57:26.904" v="1532" actId="478"/>
          <ac:spMkLst>
            <pc:docMk/>
            <pc:sldMk cId="362480733" sldId="1124"/>
            <ac:spMk id="49" creationId="{385B8714-C61C-7A75-7C48-EE4EF6B8D442}"/>
          </ac:spMkLst>
        </pc:spChg>
        <pc:spChg chg="add del">
          <ac:chgData name="Mathilde Borne" userId="12139654c3a0dc60" providerId="LiveId" clId="{7BBE7A8B-B8D4-455D-95B2-9A40A0B0A3AE}" dt="2023-01-13T09:57:26.904" v="1532" actId="478"/>
          <ac:spMkLst>
            <pc:docMk/>
            <pc:sldMk cId="362480733" sldId="1124"/>
            <ac:spMk id="50" creationId="{76444C9A-9A8C-0326-743C-2E6C3216B159}"/>
          </ac:spMkLst>
        </pc:spChg>
        <pc:spChg chg="add del">
          <ac:chgData name="Mathilde Borne" userId="12139654c3a0dc60" providerId="LiveId" clId="{7BBE7A8B-B8D4-455D-95B2-9A40A0B0A3AE}" dt="2023-01-13T09:57:26.904" v="1532" actId="478"/>
          <ac:spMkLst>
            <pc:docMk/>
            <pc:sldMk cId="362480733" sldId="1124"/>
            <ac:spMk id="51" creationId="{E4447421-1FBD-1D76-592B-27A86D79BECC}"/>
          </ac:spMkLst>
        </pc:spChg>
        <pc:spChg chg="add del">
          <ac:chgData name="Mathilde Borne" userId="12139654c3a0dc60" providerId="LiveId" clId="{7BBE7A8B-B8D4-455D-95B2-9A40A0B0A3AE}" dt="2023-01-13T09:57:26.904" v="1532" actId="478"/>
          <ac:spMkLst>
            <pc:docMk/>
            <pc:sldMk cId="362480733" sldId="1124"/>
            <ac:spMk id="52" creationId="{A5BD07F2-3CB8-7EBF-F82B-8628A022486D}"/>
          </ac:spMkLst>
        </pc:spChg>
        <pc:spChg chg="add del">
          <ac:chgData name="Mathilde Borne" userId="12139654c3a0dc60" providerId="LiveId" clId="{7BBE7A8B-B8D4-455D-95B2-9A40A0B0A3AE}" dt="2023-01-13T09:57:26.904" v="1532" actId="478"/>
          <ac:spMkLst>
            <pc:docMk/>
            <pc:sldMk cId="362480733" sldId="1124"/>
            <ac:spMk id="53" creationId="{E1A11090-0446-0FC1-218E-FBE222CFC61C}"/>
          </ac:spMkLst>
        </pc:spChg>
        <pc:picChg chg="add del">
          <ac:chgData name="Mathilde Borne" userId="12139654c3a0dc60" providerId="LiveId" clId="{7BBE7A8B-B8D4-455D-95B2-9A40A0B0A3AE}" dt="2023-01-13T09:57:19.607" v="1531" actId="478"/>
          <ac:picMkLst>
            <pc:docMk/>
            <pc:sldMk cId="362480733" sldId="1124"/>
            <ac:picMk id="28" creationId="{69B82C77-8F50-A06D-C40C-D52D043A7747}"/>
          </ac:picMkLst>
        </pc:picChg>
      </pc:sldChg>
      <pc:sldChg chg="add del">
        <pc:chgData name="Mathilde Borne" userId="12139654c3a0dc60" providerId="LiveId" clId="{7BBE7A8B-B8D4-455D-95B2-9A40A0B0A3AE}" dt="2023-01-13T09:56:52.951" v="1528" actId="2890"/>
        <pc:sldMkLst>
          <pc:docMk/>
          <pc:sldMk cId="1104867758" sldId="11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5659" cy="49633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0"/>
            <a:ext cx="2945659" cy="496332"/>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8583"/>
            <a:ext cx="2945659" cy="49633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1: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fr-FR" sz="1400" b="0" i="0" dirty="0">
                <a:solidFill>
                  <a:srgbClr val="222222"/>
                </a:solidFill>
                <a:latin typeface="Arial"/>
                <a:ea typeface="Arial"/>
                <a:cs typeface="Arial"/>
                <a:sym typeface="Arial"/>
              </a:rPr>
              <a:t>La prévention du gaspillage alimentaire</a:t>
            </a:r>
          </a:p>
          <a:p>
            <a:pPr marL="0" lvl="0" indent="0" algn="l" rtl="0">
              <a:lnSpc>
                <a:spcPct val="100000"/>
              </a:lnSpc>
              <a:spcBef>
                <a:spcPts val="0"/>
              </a:spcBef>
              <a:spcAft>
                <a:spcPts val="0"/>
              </a:spcAft>
              <a:buClr>
                <a:schemeClr val="dk1"/>
              </a:buClr>
              <a:buSzPts val="1400"/>
              <a:buFont typeface="Calibri"/>
              <a:buNone/>
            </a:pPr>
            <a:r>
              <a:rPr lang="fr-FR" sz="1400" b="0" i="0" dirty="0">
                <a:solidFill>
                  <a:srgbClr val="222222"/>
                </a:solidFill>
                <a:latin typeface="Arial"/>
                <a:ea typeface="Arial"/>
                <a:cs typeface="Arial"/>
                <a:sym typeface="Arial"/>
              </a:rPr>
              <a:t>Ne pas oublier la complémentarité collecte et </a:t>
            </a:r>
            <a:r>
              <a:rPr lang="fr-FR" sz="1400" b="0" i="0" dirty="0" err="1">
                <a:solidFill>
                  <a:srgbClr val="222222"/>
                </a:solidFill>
                <a:latin typeface="Arial"/>
                <a:ea typeface="Arial"/>
                <a:cs typeface="Arial"/>
                <a:sym typeface="Arial"/>
              </a:rPr>
              <a:t>GProx</a:t>
            </a:r>
            <a:endParaRPr sz="1400" b="0" i="0" dirty="0">
              <a:solidFill>
                <a:srgbClr val="222222"/>
              </a:solidFill>
              <a:latin typeface="Arial"/>
              <a:ea typeface="Arial"/>
              <a:cs typeface="Arial"/>
              <a:sym typeface="Arial"/>
            </a:endParaRPr>
          </a:p>
        </p:txBody>
      </p:sp>
      <p:sp>
        <p:nvSpPr>
          <p:cNvPr id="131" name="Google Shape;131;p6: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extLst>
      <p:ext uri="{BB962C8B-B14F-4D97-AF65-F5344CB8AC3E}">
        <p14:creationId xmlns:p14="http://schemas.microsoft.com/office/powerpoint/2010/main" val="1263418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7: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sz="1400" b="0" i="0">
              <a:solidFill>
                <a:srgbClr val="222222"/>
              </a:solidFill>
              <a:latin typeface="Arial"/>
              <a:ea typeface="Arial"/>
              <a:cs typeface="Arial"/>
              <a:sym typeface="Arial"/>
            </a:endParaRPr>
          </a:p>
        </p:txBody>
      </p:sp>
      <p:sp>
        <p:nvSpPr>
          <p:cNvPr id="149" name="Google Shape;149;p8: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fr-FR" sz="1400" b="0" i="0" dirty="0">
                <a:solidFill>
                  <a:srgbClr val="222222"/>
                </a:solidFill>
                <a:latin typeface="Arial"/>
                <a:ea typeface="Arial"/>
                <a:cs typeface="Arial"/>
                <a:sym typeface="Arial"/>
              </a:rPr>
              <a:t>Une raison d’être</a:t>
            </a:r>
            <a:endParaRPr sz="1400" b="0" i="0" dirty="0">
              <a:solidFill>
                <a:srgbClr val="222222"/>
              </a:solidFill>
              <a:latin typeface="Arial"/>
              <a:ea typeface="Arial"/>
              <a:cs typeface="Arial"/>
              <a:sym typeface="Arial"/>
            </a:endParaRPr>
          </a:p>
        </p:txBody>
      </p:sp>
      <p:sp>
        <p:nvSpPr>
          <p:cNvPr id="161" name="Google Shape;161;p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fr-FR" sz="1400"/>
              <a:t>Axe 3 : veille technique, règlementaire, participer à des projets de recherche / rester visionnaire / groupe de recherche</a:t>
            </a:r>
            <a:endParaRPr/>
          </a:p>
          <a:p>
            <a:pPr marL="0" lvl="0" indent="0" algn="l" rtl="0">
              <a:lnSpc>
                <a:spcPct val="100000"/>
              </a:lnSpc>
              <a:spcBef>
                <a:spcPts val="0"/>
              </a:spcBef>
              <a:spcAft>
                <a:spcPts val="0"/>
              </a:spcAft>
              <a:buClr>
                <a:schemeClr val="dk1"/>
              </a:buClr>
              <a:buSzPts val="1400"/>
              <a:buFont typeface="Calibri"/>
              <a:buNone/>
            </a:pPr>
            <a:endParaRPr sz="1400"/>
          </a:p>
          <a:p>
            <a:pPr marL="0" lvl="0" indent="0" algn="l" rtl="0">
              <a:lnSpc>
                <a:spcPct val="100000"/>
              </a:lnSpc>
              <a:spcBef>
                <a:spcPts val="0"/>
              </a:spcBef>
              <a:spcAft>
                <a:spcPts val="0"/>
              </a:spcAft>
              <a:buClr>
                <a:schemeClr val="dk1"/>
              </a:buClr>
              <a:buSzPts val="1400"/>
              <a:buFont typeface="Calibri"/>
              <a:buNone/>
            </a:pPr>
            <a:r>
              <a:rPr lang="fr-FR" sz="1400"/>
              <a:t>AX2 : continuer à ce que le réseau soit reconnu</a:t>
            </a:r>
            <a:endParaRPr/>
          </a:p>
          <a:p>
            <a:pPr marL="0" lvl="0" indent="0" algn="l" rtl="0">
              <a:lnSpc>
                <a:spcPct val="100000"/>
              </a:lnSpc>
              <a:spcBef>
                <a:spcPts val="0"/>
              </a:spcBef>
              <a:spcAft>
                <a:spcPts val="0"/>
              </a:spcAft>
              <a:buClr>
                <a:schemeClr val="dk1"/>
              </a:buClr>
              <a:buSzPts val="1400"/>
              <a:buFont typeface="Calibri"/>
              <a:buNone/>
            </a:pPr>
            <a:endParaRPr sz="1400"/>
          </a:p>
          <a:p>
            <a:pPr marL="0" lvl="0" indent="0" algn="l" rtl="0">
              <a:lnSpc>
                <a:spcPct val="100000"/>
              </a:lnSpc>
              <a:spcBef>
                <a:spcPts val="0"/>
              </a:spcBef>
              <a:spcAft>
                <a:spcPts val="0"/>
              </a:spcAft>
              <a:buClr>
                <a:schemeClr val="dk1"/>
              </a:buClr>
              <a:buSzPts val="1400"/>
              <a:buFont typeface="Calibri"/>
              <a:buNone/>
            </a:pPr>
            <a:r>
              <a:rPr lang="fr-FR" sz="1400"/>
              <a:t>Dans les gros travaux : actions de lobbying (tous les membres), être dans les COPIL, participation consultations, le guide numérique (sur les 3 axes), les JTB (sur les 3 axes), renforcer le lien avec les partenaires ou en créer de nouveaux (FNAB), groupes de recherche, animation du Réseau !!!!!</a:t>
            </a:r>
            <a:endParaRPr/>
          </a:p>
          <a:p>
            <a:pPr marL="0" lvl="0" indent="0" algn="l" rtl="0">
              <a:lnSpc>
                <a:spcPct val="100000"/>
              </a:lnSpc>
              <a:spcBef>
                <a:spcPts val="0"/>
              </a:spcBef>
              <a:spcAft>
                <a:spcPts val="0"/>
              </a:spcAft>
              <a:buClr>
                <a:schemeClr val="dk1"/>
              </a:buClr>
              <a:buSzPts val="1400"/>
              <a:buFont typeface="Calibri"/>
              <a:buNone/>
            </a:pPr>
            <a:r>
              <a:rPr lang="fr-FR" sz="1400"/>
              <a:t>Focus sur l’intégration des nouveaux : ce qu’on leur donne accès drive, fichier contact, plaquette, et proposer une réunion d’accueil tuilage pour qu’ils comprenne la philosophie , se sente intégrer , face connaissance avec 1 ou 2 personne des collectivités, comprenne le Réseau C+ etc..</a:t>
            </a:r>
            <a:endParaRPr/>
          </a:p>
          <a:p>
            <a:pPr marL="0" lvl="0" indent="0" algn="l" rtl="0">
              <a:lnSpc>
                <a:spcPct val="100000"/>
              </a:lnSpc>
              <a:spcBef>
                <a:spcPts val="0"/>
              </a:spcBef>
              <a:spcAft>
                <a:spcPts val="0"/>
              </a:spcAft>
              <a:buClr>
                <a:schemeClr val="dk1"/>
              </a:buClr>
              <a:buSzPts val="1400"/>
              <a:buFont typeface="Calibri"/>
              <a:buNone/>
            </a:pPr>
            <a:r>
              <a:rPr lang="fr-FR" sz="1400"/>
              <a:t>Charte d’engagement</a:t>
            </a:r>
            <a:endParaRPr/>
          </a:p>
          <a:p>
            <a:pPr marL="0" lvl="0" indent="0" algn="l" rtl="0">
              <a:lnSpc>
                <a:spcPct val="100000"/>
              </a:lnSpc>
              <a:spcBef>
                <a:spcPts val="0"/>
              </a:spcBef>
              <a:spcAft>
                <a:spcPts val="0"/>
              </a:spcAft>
              <a:buClr>
                <a:schemeClr val="dk1"/>
              </a:buClr>
              <a:buSzPts val="1400"/>
              <a:buFont typeface="Calibri"/>
              <a:buNone/>
            </a:pPr>
            <a:r>
              <a:rPr lang="fr-FR" sz="1400"/>
              <a:t>En plus du travail quotidien !</a:t>
            </a:r>
            <a:endParaRPr/>
          </a:p>
        </p:txBody>
      </p:sp>
      <p:sp>
        <p:nvSpPr>
          <p:cNvPr id="171" name="Google Shape;171;p10: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sz="1400" b="0" i="0">
              <a:solidFill>
                <a:srgbClr val="222222"/>
              </a:solidFill>
              <a:latin typeface="Arial"/>
              <a:ea typeface="Arial"/>
              <a:cs typeface="Arial"/>
              <a:sym typeface="Arial"/>
            </a:endParaRPr>
          </a:p>
        </p:txBody>
      </p:sp>
      <p:sp>
        <p:nvSpPr>
          <p:cNvPr id="180" name="Google Shape;180;p11: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Calibri"/>
              <a:buNone/>
            </a:pPr>
            <a:r>
              <a:rPr lang="fr-FR" sz="1400"/>
              <a:t>A l’oral :</a:t>
            </a:r>
            <a:endParaRPr/>
          </a:p>
          <a:p>
            <a:pPr marL="0" lvl="0" indent="0" algn="l" rtl="0">
              <a:spcBef>
                <a:spcPts val="0"/>
              </a:spcBef>
              <a:spcAft>
                <a:spcPts val="0"/>
              </a:spcAft>
              <a:buClr>
                <a:schemeClr val="dk1"/>
              </a:buClr>
              <a:buSzPts val="1400"/>
              <a:buFont typeface="Calibri"/>
              <a:buNone/>
            </a:pPr>
            <a:r>
              <a:rPr lang="fr-FR" sz="1400"/>
              <a:t>Citer les derniers voyages d’étude</a:t>
            </a:r>
            <a:endParaRPr/>
          </a:p>
          <a:p>
            <a:pPr marL="0" lvl="0" indent="0" algn="l" rtl="0">
              <a:spcBef>
                <a:spcPts val="0"/>
              </a:spcBef>
              <a:spcAft>
                <a:spcPts val="0"/>
              </a:spcAft>
              <a:buClr>
                <a:schemeClr val="dk1"/>
              </a:buClr>
              <a:buSzPts val="1400"/>
              <a:buFont typeface="Calibri"/>
              <a:buNone/>
            </a:pPr>
            <a:r>
              <a:rPr lang="fr-FR" sz="1400"/>
              <a:t>Groupement de commande : expliciter</a:t>
            </a:r>
            <a:endParaRPr/>
          </a:p>
          <a:p>
            <a:pPr marL="0" lvl="0" indent="0" algn="l" rtl="0">
              <a:spcBef>
                <a:spcPts val="0"/>
              </a:spcBef>
              <a:spcAft>
                <a:spcPts val="0"/>
              </a:spcAft>
              <a:buClr>
                <a:schemeClr val="dk1"/>
              </a:buClr>
              <a:buSzPts val="1400"/>
              <a:buFont typeface="Calibri"/>
              <a:buNone/>
            </a:pPr>
            <a:endParaRPr sz="1400"/>
          </a:p>
          <a:p>
            <a:pPr marL="0" lvl="0" indent="0" algn="l" rtl="0">
              <a:spcBef>
                <a:spcPts val="0"/>
              </a:spcBef>
              <a:spcAft>
                <a:spcPts val="0"/>
              </a:spcAft>
              <a:buClr>
                <a:schemeClr val="dk1"/>
              </a:buClr>
              <a:buSzPts val="1400"/>
              <a:buFont typeface="Calibri"/>
              <a:buNone/>
            </a:pPr>
            <a:r>
              <a:rPr lang="fr-FR" sz="1400"/>
              <a:t>Newsletter ? C’est le partage tes infos ? </a:t>
            </a:r>
            <a:endParaRPr/>
          </a:p>
        </p:txBody>
      </p:sp>
      <p:sp>
        <p:nvSpPr>
          <p:cNvPr id="189" name="Google Shape;189;p12: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3: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Calibri"/>
              <a:buNone/>
            </a:pPr>
            <a:r>
              <a:rPr lang="fr-FR" sz="1400" dirty="0"/>
              <a:t>Participation à des groupes de travail INRS, ADEME</a:t>
            </a:r>
            <a:endParaRPr dirty="0"/>
          </a:p>
          <a:p>
            <a:pPr marL="0" lvl="0" indent="0" algn="l" rtl="0">
              <a:spcBef>
                <a:spcPts val="0"/>
              </a:spcBef>
              <a:spcAft>
                <a:spcPts val="0"/>
              </a:spcAft>
              <a:buClr>
                <a:schemeClr val="dk1"/>
              </a:buClr>
              <a:buSzPts val="1400"/>
              <a:buFont typeface="Calibri"/>
              <a:buNone/>
            </a:pPr>
            <a:r>
              <a:rPr lang="fr-FR" sz="1400" dirty="0"/>
              <a:t>Demande d’intervenir dans des congrès, webinaires, etc. parler des Alchimistes diffusion du film + salon </a:t>
            </a:r>
            <a:r>
              <a:rPr lang="fr-FR" sz="1400" dirty="0" err="1"/>
              <a:t>Pollutech</a:t>
            </a:r>
            <a:r>
              <a:rPr lang="fr-FR" sz="1400" dirty="0"/>
              <a:t> + Journées des RCC régionaux + Journée A3P </a:t>
            </a:r>
            <a:r>
              <a:rPr lang="fr-FR" sz="1400" dirty="0" err="1"/>
              <a:t>Ademe</a:t>
            </a:r>
            <a:endParaRPr sz="1400" dirty="0"/>
          </a:p>
          <a:p>
            <a:pPr marL="0" lvl="0" indent="0" algn="l" rtl="0">
              <a:spcBef>
                <a:spcPts val="0"/>
              </a:spcBef>
              <a:spcAft>
                <a:spcPts val="0"/>
              </a:spcAft>
              <a:buClr>
                <a:schemeClr val="dk1"/>
              </a:buClr>
              <a:buSzPts val="1400"/>
              <a:buFont typeface="Calibri"/>
              <a:buNone/>
            </a:pPr>
            <a:r>
              <a:rPr lang="fr-FR" sz="1400" dirty="0"/>
              <a:t>Participation aux consultations des ministères MTES et MAA</a:t>
            </a:r>
            <a:endParaRPr dirty="0"/>
          </a:p>
          <a:p>
            <a:pPr marL="0" lvl="0" indent="0" algn="l" rtl="0">
              <a:spcBef>
                <a:spcPts val="0"/>
              </a:spcBef>
              <a:spcAft>
                <a:spcPts val="0"/>
              </a:spcAft>
              <a:buClr>
                <a:schemeClr val="dk1"/>
              </a:buClr>
              <a:buSzPts val="1400"/>
              <a:buFont typeface="Calibri"/>
              <a:buNone/>
            </a:pPr>
            <a:endParaRPr sz="1400" dirty="0"/>
          </a:p>
          <a:p>
            <a:pPr marL="0" lvl="0" indent="0" algn="l" rtl="0">
              <a:spcBef>
                <a:spcPts val="0"/>
              </a:spcBef>
              <a:spcAft>
                <a:spcPts val="0"/>
              </a:spcAft>
              <a:buClr>
                <a:schemeClr val="dk1"/>
              </a:buClr>
              <a:buSzPts val="1400"/>
              <a:buFont typeface="Calibri"/>
              <a:buNone/>
            </a:pPr>
            <a:r>
              <a:rPr lang="fr-FR" sz="1400" dirty="0"/>
              <a:t>Organisation des JTB</a:t>
            </a:r>
            <a:endParaRPr dirty="0"/>
          </a:p>
          <a:p>
            <a:pPr marL="0" lvl="0" indent="0" algn="l" rtl="0">
              <a:spcBef>
                <a:spcPts val="0"/>
              </a:spcBef>
              <a:spcAft>
                <a:spcPts val="0"/>
              </a:spcAft>
              <a:buClr>
                <a:schemeClr val="dk1"/>
              </a:buClr>
              <a:buSzPts val="1400"/>
              <a:buFont typeface="Calibri"/>
              <a:buNone/>
            </a:pPr>
            <a:r>
              <a:rPr lang="fr-FR" sz="1400" dirty="0"/>
              <a:t>Voyages d’étude</a:t>
            </a:r>
            <a:endParaRPr dirty="0"/>
          </a:p>
          <a:p>
            <a:pPr marL="0" lvl="0" indent="0" algn="l" rtl="0">
              <a:spcBef>
                <a:spcPts val="0"/>
              </a:spcBef>
              <a:spcAft>
                <a:spcPts val="0"/>
              </a:spcAft>
              <a:buClr>
                <a:schemeClr val="dk1"/>
              </a:buClr>
              <a:buSzPts val="1400"/>
              <a:buFont typeface="Calibri"/>
              <a:buNone/>
            </a:pPr>
            <a:r>
              <a:rPr lang="fr-FR" sz="1400" dirty="0"/>
              <a:t>Réunions techniques</a:t>
            </a:r>
            <a:endParaRPr dirty="0"/>
          </a:p>
          <a:p>
            <a:pPr marL="0" lvl="0" indent="0" algn="l" rtl="0">
              <a:spcBef>
                <a:spcPts val="0"/>
              </a:spcBef>
              <a:spcAft>
                <a:spcPts val="0"/>
              </a:spcAft>
              <a:buClr>
                <a:schemeClr val="dk1"/>
              </a:buClr>
              <a:buSzPts val="1400"/>
              <a:buFont typeface="Calibri"/>
              <a:buNone/>
            </a:pPr>
            <a:r>
              <a:rPr lang="fr-FR" sz="1400" dirty="0"/>
              <a:t>Bureaux et AG</a:t>
            </a:r>
            <a:endParaRPr dirty="0"/>
          </a:p>
          <a:p>
            <a:pPr marL="0" lvl="0" indent="0" algn="l" rtl="0">
              <a:spcBef>
                <a:spcPts val="0"/>
              </a:spcBef>
              <a:spcAft>
                <a:spcPts val="0"/>
              </a:spcAft>
              <a:buClr>
                <a:schemeClr val="dk1"/>
              </a:buClr>
              <a:buSzPts val="1400"/>
              <a:buFont typeface="Calibri"/>
              <a:buNone/>
            </a:pPr>
            <a:r>
              <a:rPr lang="fr-FR" sz="1400" dirty="0"/>
              <a:t>Compost Café</a:t>
            </a:r>
            <a:endParaRPr dirty="0"/>
          </a:p>
          <a:p>
            <a:pPr marL="0" lvl="0" indent="0" algn="l" rtl="0">
              <a:spcBef>
                <a:spcPts val="0"/>
              </a:spcBef>
              <a:spcAft>
                <a:spcPts val="0"/>
              </a:spcAft>
              <a:buClr>
                <a:schemeClr val="dk1"/>
              </a:buClr>
              <a:buSzPts val="1400"/>
              <a:buFont typeface="Calibri"/>
              <a:buNone/>
            </a:pPr>
            <a:r>
              <a:rPr lang="fr-FR" sz="1400" dirty="0"/>
              <a:t>Echanges par mail</a:t>
            </a:r>
            <a:endParaRPr dirty="0"/>
          </a:p>
          <a:p>
            <a:pPr marL="0" lvl="0" indent="0" algn="l" rtl="0">
              <a:spcBef>
                <a:spcPts val="0"/>
              </a:spcBef>
              <a:spcAft>
                <a:spcPts val="0"/>
              </a:spcAft>
              <a:buClr>
                <a:schemeClr val="dk1"/>
              </a:buClr>
              <a:buSzPts val="1400"/>
              <a:buFont typeface="Calibri"/>
              <a:buNone/>
            </a:pPr>
            <a:r>
              <a:rPr lang="fr-FR" sz="1400" dirty="0"/>
              <a:t>Hotline en direct avec le délégué général</a:t>
            </a:r>
            <a:endParaRPr dirty="0"/>
          </a:p>
        </p:txBody>
      </p:sp>
      <p:sp>
        <p:nvSpPr>
          <p:cNvPr id="198" name="Google Shape;198;p13: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Calibri"/>
              <a:buNone/>
            </a:pPr>
            <a:endParaRPr sz="1400"/>
          </a:p>
        </p:txBody>
      </p:sp>
      <p:sp>
        <p:nvSpPr>
          <p:cNvPr id="207" name="Google Shape;207;p1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5: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400"/>
              <a:t>Guide : 20 collectivités contributrices, plus de 50 retours d’expérience </a:t>
            </a:r>
            <a:endParaRPr/>
          </a:p>
          <a:p>
            <a:pPr marL="0" lvl="0" indent="0" algn="l" rtl="0">
              <a:spcBef>
                <a:spcPts val="0"/>
              </a:spcBef>
              <a:spcAft>
                <a:spcPts val="0"/>
              </a:spcAft>
              <a:buNone/>
            </a:pPr>
            <a:r>
              <a:rPr lang="fr-FR" sz="1400"/>
              <a:t>Objectif : à remettre à jour en 2021 !</a:t>
            </a:r>
            <a:endParaRPr/>
          </a:p>
          <a:p>
            <a:pPr marL="0" lvl="0" indent="0" algn="l" rtl="0">
              <a:spcBef>
                <a:spcPts val="0"/>
              </a:spcBef>
              <a:spcAft>
                <a:spcPts val="0"/>
              </a:spcAft>
              <a:buClr>
                <a:schemeClr val="dk1"/>
              </a:buClr>
              <a:buSzPts val="1400"/>
              <a:buFont typeface="Calibri"/>
              <a:buNone/>
            </a:pPr>
            <a:endParaRPr sz="1400"/>
          </a:p>
        </p:txBody>
      </p:sp>
      <p:sp>
        <p:nvSpPr>
          <p:cNvPr id="216" name="Google Shape;216;p15: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6: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6: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7: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a:t>Regarder les textes qui seraient sortis? Collecte conjointe? Information consomateur ? Déconditionnement?</a:t>
            </a:r>
            <a:endParaRPr/>
          </a:p>
          <a:p>
            <a:pPr marL="0" marR="0" lvl="0" indent="0" algn="l" rtl="0">
              <a:lnSpc>
                <a:spcPct val="100000"/>
              </a:lnSpc>
              <a:spcBef>
                <a:spcPts val="0"/>
              </a:spcBef>
              <a:spcAft>
                <a:spcPts val="0"/>
              </a:spcAft>
              <a:buClr>
                <a:srgbClr val="000000"/>
              </a:buClr>
              <a:buSzPts val="1400"/>
              <a:buFont typeface="Arial"/>
              <a:buNone/>
            </a:pPr>
            <a:endParaRPr sz="1400" b="0" i="0">
              <a:solidFill>
                <a:srgbClr val="3C3C3C"/>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400"/>
              <a:buFont typeface="Calibri"/>
              <a:buNone/>
            </a:pPr>
            <a:r>
              <a:rPr lang="fr-FR" sz="1400"/>
              <a:t>Décret information </a:t>
            </a:r>
            <a:endParaRPr/>
          </a:p>
          <a:p>
            <a:pPr marL="0" lvl="0" indent="0" algn="l" rtl="0">
              <a:lnSpc>
                <a:spcPct val="100000"/>
              </a:lnSpc>
              <a:spcBef>
                <a:spcPts val="0"/>
              </a:spcBef>
              <a:spcAft>
                <a:spcPts val="0"/>
              </a:spcAft>
              <a:buClr>
                <a:srgbClr val="222222"/>
              </a:buClr>
              <a:buSzPts val="1400"/>
              <a:buFont typeface="Arial"/>
              <a:buNone/>
            </a:pPr>
            <a:r>
              <a:rPr lang="fr-FR" sz="1400" b="0" i="0">
                <a:solidFill>
                  <a:srgbClr val="222222"/>
                </a:solidFill>
                <a:latin typeface="Arial"/>
                <a:ea typeface="Arial"/>
                <a:cs typeface="Arial"/>
                <a:sym typeface="Arial"/>
              </a:rPr>
              <a:t>Suite à la consultation publique, la version du projet de décret a été soumise au Conseil d'Etat. Cette version est donc encore susceptible d'évoluer avant sa publication définitive.</a:t>
            </a:r>
            <a:endParaRPr/>
          </a:p>
          <a:p>
            <a:pPr marL="0" lvl="0" indent="0" algn="l" rtl="0">
              <a:lnSpc>
                <a:spcPct val="100000"/>
              </a:lnSpc>
              <a:spcBef>
                <a:spcPts val="0"/>
              </a:spcBef>
              <a:spcAft>
                <a:spcPts val="0"/>
              </a:spcAft>
              <a:buClr>
                <a:srgbClr val="222222"/>
              </a:buClr>
              <a:buSzPts val="1400"/>
              <a:buFont typeface="Arial"/>
              <a:buNone/>
            </a:pPr>
            <a:r>
              <a:rPr lang="fr-FR" sz="1400" b="0" i="0">
                <a:solidFill>
                  <a:srgbClr val="222222"/>
                </a:solidFill>
                <a:latin typeface="Arial"/>
                <a:ea typeface="Arial"/>
                <a:cs typeface="Arial"/>
                <a:sym typeface="Arial"/>
              </a:rPr>
              <a:t>Dans notre cas la seule différence majeure est qu’il ne fait plus directement référence à l’arrêté collecte conjointe car celui-ci n’est pas encore sorti mais à l’article </a:t>
            </a:r>
            <a:endParaRPr/>
          </a:p>
          <a:p>
            <a:pPr marL="0" lvl="0" indent="0" algn="l" rtl="0">
              <a:lnSpc>
                <a:spcPct val="100000"/>
              </a:lnSpc>
              <a:spcBef>
                <a:spcPts val="0"/>
              </a:spcBef>
              <a:spcAft>
                <a:spcPts val="0"/>
              </a:spcAft>
              <a:buClr>
                <a:srgbClr val="222222"/>
              </a:buClr>
              <a:buSzPts val="1400"/>
              <a:buFont typeface="Arial"/>
              <a:buNone/>
            </a:pPr>
            <a:r>
              <a:rPr lang="fr-FR" sz="1400" b="0" i="0">
                <a:solidFill>
                  <a:srgbClr val="222222"/>
                </a:solidFill>
                <a:latin typeface="Arial"/>
                <a:ea typeface="Arial"/>
                <a:cs typeface="Arial"/>
                <a:sym typeface="Arial"/>
              </a:rPr>
              <a:t>Entrée en vigueur au 1</a:t>
            </a:r>
            <a:r>
              <a:rPr lang="fr-FR" sz="1400" b="0" i="0" baseline="30000">
                <a:solidFill>
                  <a:srgbClr val="222222"/>
                </a:solidFill>
                <a:latin typeface="Arial"/>
                <a:ea typeface="Arial"/>
                <a:cs typeface="Arial"/>
                <a:sym typeface="Arial"/>
              </a:rPr>
              <a:t>er</a:t>
            </a:r>
            <a:r>
              <a:rPr lang="fr-FR" sz="1400" b="0" i="0">
                <a:solidFill>
                  <a:srgbClr val="222222"/>
                </a:solidFill>
                <a:latin typeface="Arial"/>
                <a:ea typeface="Arial"/>
                <a:cs typeface="Arial"/>
                <a:sym typeface="Arial"/>
              </a:rPr>
              <a:t> janvier 2023 (sauf pour article biodégradable 🡪 entrée en vigueur à la publication du texte</a:t>
            </a:r>
            <a:endParaRPr sz="1400" b="0" i="0">
              <a:solidFill>
                <a:srgbClr val="222222"/>
              </a:solidFill>
              <a:latin typeface="Arial"/>
              <a:ea typeface="Arial"/>
              <a:cs typeface="Arial"/>
              <a:sym typeface="Arial"/>
            </a:endParaRPr>
          </a:p>
          <a:p>
            <a:pPr marL="0" lvl="0" indent="0" algn="l" rtl="0">
              <a:lnSpc>
                <a:spcPct val="100000"/>
              </a:lnSpc>
              <a:spcBef>
                <a:spcPts val="0"/>
              </a:spcBef>
              <a:spcAft>
                <a:spcPts val="0"/>
              </a:spcAft>
              <a:buClr>
                <a:srgbClr val="222222"/>
              </a:buClr>
              <a:buSzPts val="1400"/>
              <a:buFont typeface="Arial"/>
              <a:buNone/>
            </a:pPr>
            <a:r>
              <a:rPr lang="fr-FR" sz="1400" b="0" i="0">
                <a:solidFill>
                  <a:srgbClr val="222222"/>
                </a:solidFill>
                <a:latin typeface="Arial"/>
                <a:ea typeface="Arial"/>
                <a:cs typeface="Arial"/>
                <a:sym typeface="Arial"/>
              </a:rPr>
              <a:t>Obligation d’information pour les producteurs ayant un chiffre d’affaire supérieur à 50 millions d’euros et à partir du 1</a:t>
            </a:r>
            <a:r>
              <a:rPr lang="fr-FR" sz="1400" b="0" i="0" baseline="30000">
                <a:solidFill>
                  <a:srgbClr val="222222"/>
                </a:solidFill>
                <a:latin typeface="Arial"/>
                <a:ea typeface="Arial"/>
                <a:cs typeface="Arial"/>
                <a:sym typeface="Arial"/>
              </a:rPr>
              <a:t>er</a:t>
            </a:r>
            <a:r>
              <a:rPr lang="fr-FR" sz="1400" b="0" i="0">
                <a:solidFill>
                  <a:srgbClr val="222222"/>
                </a:solidFill>
                <a:latin typeface="Arial"/>
                <a:ea typeface="Arial"/>
                <a:cs typeface="Arial"/>
                <a:sym typeface="Arial"/>
              </a:rPr>
              <a:t> janvier 2024 ça passe à 20 millions d’€</a:t>
            </a:r>
            <a:endParaRPr/>
          </a:p>
          <a:p>
            <a:pPr marL="0" lvl="0" indent="0" algn="l" rtl="0">
              <a:lnSpc>
                <a:spcPct val="100000"/>
              </a:lnSpc>
              <a:spcBef>
                <a:spcPts val="0"/>
              </a:spcBef>
              <a:spcAft>
                <a:spcPts val="0"/>
              </a:spcAft>
              <a:buClr>
                <a:schemeClr val="dk1"/>
              </a:buClr>
              <a:buSzPts val="1400"/>
              <a:buFont typeface="Calibri"/>
              <a:buNone/>
            </a:pPr>
            <a:endParaRPr sz="1400" b="0" i="0">
              <a:solidFill>
                <a:srgbClr val="222222"/>
              </a:solidFill>
              <a:latin typeface="Arial"/>
              <a:ea typeface="Arial"/>
              <a:cs typeface="Arial"/>
              <a:sym typeface="Arial"/>
            </a:endParaRPr>
          </a:p>
        </p:txBody>
      </p:sp>
      <p:sp>
        <p:nvSpPr>
          <p:cNvPr id="238" name="Google Shape;238;p17: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270349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Rajouter les contacts de Thomas &amp; Anaïs ? </a:t>
            </a:r>
            <a:endParaRPr/>
          </a:p>
        </p:txBody>
      </p:sp>
      <p:sp>
        <p:nvSpPr>
          <p:cNvPr id="254" name="Google Shape;254;p1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400"/>
              <a:t>Ordonnance</a:t>
            </a:r>
            <a:endParaRPr/>
          </a:p>
          <a:p>
            <a:pPr marL="0" lvl="0" indent="0" algn="l" rtl="0">
              <a:spcBef>
                <a:spcPts val="0"/>
              </a:spcBef>
              <a:spcAft>
                <a:spcPts val="0"/>
              </a:spcAft>
              <a:buNone/>
            </a:pPr>
            <a:r>
              <a:rPr lang="fr-FR" sz="1400"/>
              <a:t>Textes d’application (Décret et arrêtés) en cours d’élaboration : socle commun, généralisation du tri à la source, exonération de TGAP, collecte conjointe etc…</a:t>
            </a:r>
            <a:endParaRPr/>
          </a:p>
        </p:txBody>
      </p:sp>
      <p:sp>
        <p:nvSpPr>
          <p:cNvPr id="111" name="Google Shape;111;p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solidFill>
                  <a:srgbClr val="3C3C3C"/>
                </a:solidFill>
                <a:effectLst/>
                <a:latin typeface="sourcesanspro"/>
              </a:rPr>
              <a:t>Ce décret, définit les modalités de justification de la généralisation du tri à la source des biodéchets en vue de l'autorisation de nouvelles installations de tri mécano-biologiques, de l'augmentation de capacités d'installations existantes ou de leur modification notable. Le présent décret, ainsi que son arrêté d'application, ne concernent que les installations de tri mécano-biologiques effectuant une valorisation (énergétique et/ou organique) de la fraction fermentescible des ordures ménagères, ces dernières pouvant constituer une contre-incitation au tri à la source des biodéchets.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b="0" i="0" dirty="0">
              <a:solidFill>
                <a:srgbClr val="3C3C3C"/>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u="none" strike="noStrike" baseline="0" dirty="0">
                <a:solidFill>
                  <a:srgbClr val="000000"/>
                </a:solidFill>
              </a:rPr>
              <a:t>Elles ne sont pas applicables aux installations qui effectuent comme unique traitement des déchets biodégradables une stabilisation avant élimination. </a:t>
            </a:r>
            <a:endParaRPr lang="fr-FR" sz="1200" b="0" i="0" u="none" strike="noStrike" baseline="0" dirty="0">
              <a:solidFill>
                <a:srgbClr val="3C3C3C"/>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b="0" i="0" u="none" strike="noStrike" baseline="0" dirty="0">
              <a:solidFill>
                <a:srgbClr val="3C3C3C"/>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u="none" strike="noStrike" baseline="0" dirty="0">
                <a:solidFill>
                  <a:srgbClr val="000000"/>
                </a:solidFill>
              </a:rPr>
              <a:t>La création de nouvelles installations de tri mécano-biologiques, l’augmentation de la capacité autorisée d’installations existantes et les autres modifications notables d’installations existantes, lorsque ces installations répondent ou continuent de répondre aux conditions définies à la première phrase du I du présent article, ne peuvent être autorisées que lorsque les collectivités territoriales et établissements publics de coopération intercommunale compétents en matière de collecte et de traitement de déchets ménagers et assimilés qui font traiter ces derniers dans ces installations ont mis en place un dispositif de tri à la source des biodéchets, dans les conditions précisées au III du présent article.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800" b="0" i="0" u="none" strike="noStrike" baseline="0" dirty="0">
              <a:solidFill>
                <a:srgbClr val="000000"/>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b="0" i="0" u="none" strike="noStrike" baseline="0" dirty="0">
                <a:solidFill>
                  <a:srgbClr val="000000"/>
                </a:solidFill>
              </a:rPr>
              <a:t>Le tri à la source des biodéchets est considéré comme généralisé sur le territoire de la collectivité territoriale ou de l’établissement public de coopération intercommunale compétent en matière de collecte et de traitement des déchets lorsque l’une des trois conditions suivantes est respectée: </a:t>
            </a:r>
            <a:endParaRPr lang="fr-FR" sz="1200" b="0" i="0" u="none" strike="noStrike" baseline="0" dirty="0">
              <a:solidFill>
                <a:srgbClr val="3C3C3C"/>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b="0" i="0" u="none" strike="noStrike" baseline="0" dirty="0">
              <a:solidFill>
                <a:srgbClr val="3C3C3C"/>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sz="1200" b="0" i="0" dirty="0">
              <a:solidFill>
                <a:srgbClr val="3C3C3C"/>
              </a:solidFill>
              <a:effectLst/>
              <a:latin typeface="sourcesanspr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solidFill>
                  <a:srgbClr val="3C3C3C"/>
                </a:solidFill>
                <a:effectLst/>
                <a:latin typeface="sourcesanspro"/>
              </a:rPr>
              <a:t>ARRETE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Notice : l’article 90 de la loi no 2020-105 du 10 février 2020 relative à la lutte contre le gaspillage et à l’économie circulaire prévoit que l’autorisation de nouvelles installations de tri mécano biologiques, de l’augmentation de capacité d’installations existantes ou de leur modification notable soit conditionnée à la justification préalable, par les collectivités, du respect des critères de généralisation du tri à la source de leurs biodéchets. L’objectif du présent arrêté est de préciser les modalités de calcul de différents paramètres prévus au titre de l’article R. 543-227-2, notamment la part de la population INSEE desservie par une solution de tri à la source, les seuils de production d’ordures ménagères résiduels à respecter en fonction de la typologie de la collectivité et le seuil applicable à la quantité de biodéchets restants dans les ordures ménagères résiduelles. </a:t>
            </a:r>
            <a:endParaRPr lang="fr-FR" sz="1200" b="0" i="0" dirty="0">
              <a:solidFill>
                <a:srgbClr val="3C3C3C"/>
              </a:solidFill>
              <a:effectLst/>
              <a:latin typeface="sourcesanspro"/>
            </a:endParaRPr>
          </a:p>
          <a:p>
            <a:pPr marL="0" lvl="0" indent="0" algn="l" rtl="0">
              <a:spcBef>
                <a:spcPts val="0"/>
              </a:spcBef>
              <a:spcAft>
                <a:spcPts val="0"/>
              </a:spcAft>
              <a:buNone/>
            </a:pPr>
            <a:endParaRPr dirty="0"/>
          </a:p>
        </p:txBody>
      </p:sp>
      <p:sp>
        <p:nvSpPr>
          <p:cNvPr id="111" name="Google Shape;111;p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2590255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200" b="0" i="0" dirty="0">
                <a:solidFill>
                  <a:srgbClr val="3C3C3C"/>
                </a:solidFill>
                <a:effectLst/>
                <a:latin typeface="sourcesanspro"/>
                <a:ea typeface="Times New Roman" panose="02020603050405020304" pitchFamily="18" charset="0"/>
              </a:rPr>
              <a:t>Décret élimination </a:t>
            </a:r>
            <a:r>
              <a:rPr lang="fr-FR"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 décret prévoit les modalités d’application de la loi AGEC, concernant l’interdiction d’enfouissement des déchets valorisables et la justification du respect des obligations de tri. Il définit les déchets non dangereux considérés comme valorisables et donc interdits d’admission en installation de stockage de déchets non dangereux non inertes. Il prévoit également les modalités de justification par un producteur ou détenteur des déchets, pour faire éliminer des déchets en installation de stockage ou par incinération, du respect des obligations de tri prévues par le code de l’environnement. </a:t>
            </a:r>
            <a:endParaRPr lang="fr-FR" sz="10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algn="l"/>
            <a:endParaRPr lang="fr-FR" sz="1200" b="0" i="0" u="none" strike="noStrike" baseline="0" dirty="0">
              <a:solidFill>
                <a:srgbClr val="000000"/>
              </a:solidFill>
              <a:latin typeface="Times LT Std"/>
            </a:endParaRPr>
          </a:p>
          <a:p>
            <a:r>
              <a:rPr lang="fr-FR" sz="1200" b="0" i="0" u="none" strike="noStrike" baseline="0" dirty="0">
                <a:solidFill>
                  <a:srgbClr val="000000"/>
                </a:solidFill>
                <a:latin typeface="Times LT Std"/>
              </a:rPr>
              <a:t> </a:t>
            </a:r>
            <a:r>
              <a:rPr lang="fr-FR" sz="1200" b="0" i="1" u="none" strike="noStrike" baseline="0" dirty="0">
                <a:solidFill>
                  <a:srgbClr val="000000"/>
                </a:solidFill>
                <a:latin typeface="Times LT Std"/>
              </a:rPr>
              <a:t>le décret prévoit les modalités d’application des articles 6 et 10 de la loi no 2020-105 du 10 février 2020 relative à la lutte contre le gaspillage et à l’économie circulaire concernant l’interdiction d’enfouissement des déchets valorisables et la justification du respect des obligations de tri. Il définit les déchets non dangereux considérés comme valorisables et donc interdits d’admission en installation de stockage de déchets non dangereux non inertes. Il prévoit également les modalités de justification par un producteur de déchets, pour faire éliminer ses déchets en installation de stockage ou par incinération, du respect des obligations de tri prévues par le code de l’environnement. Comme prévu par l’arrêté ministériel applicable aux installations de stockage, les déchets refusés de réception dans les installations de stockage car ne respectant pas les dispositions du présent décret devront être tracés dans le registre prévu à l’article R. 541-43 pour ces installations. </a:t>
            </a:r>
            <a:endParaRPr lang="fr-FR" dirty="0"/>
          </a:p>
          <a:p>
            <a:pPr marL="0" lvl="0" indent="0" algn="l" rtl="0">
              <a:spcBef>
                <a:spcPts val="0"/>
              </a:spcBef>
              <a:spcAft>
                <a:spcPts val="0"/>
              </a:spcAft>
              <a:buNone/>
            </a:pPr>
            <a:endParaRPr dirty="0"/>
          </a:p>
        </p:txBody>
      </p:sp>
      <p:sp>
        <p:nvSpPr>
          <p:cNvPr id="111" name="Google Shape;111;p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extLst>
      <p:ext uri="{BB962C8B-B14F-4D97-AF65-F5344CB8AC3E}">
        <p14:creationId xmlns:p14="http://schemas.microsoft.com/office/powerpoint/2010/main" val="2934276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kern="0" dirty="0">
                <a:solidFill>
                  <a:srgbClr val="023338"/>
                </a:solidFill>
                <a:latin typeface="Arial" panose="020B0604020202020204" pitchFamily="34" charset="0"/>
                <a:cs typeface="Arial" panose="020B0604020202020204" pitchFamily="34" charset="0"/>
              </a:rPr>
              <a:t>Art. R. 541-221.- II.- Relèvent de l'information du consommateur sur la </a:t>
            </a:r>
            <a:r>
              <a:rPr lang="fr-FR" sz="1400" kern="0" dirty="0" err="1">
                <a:solidFill>
                  <a:srgbClr val="023338"/>
                </a:solidFill>
                <a:latin typeface="Arial" panose="020B0604020202020204" pitchFamily="34" charset="0"/>
                <a:cs typeface="Arial" panose="020B0604020202020204" pitchFamily="34" charset="0"/>
              </a:rPr>
              <a:t>compostabilité</a:t>
            </a:r>
            <a:r>
              <a:rPr lang="fr-FR" sz="1400" kern="0" dirty="0">
                <a:solidFill>
                  <a:srgbClr val="023338"/>
                </a:solidFill>
                <a:latin typeface="Arial" panose="020B0604020202020204" pitchFamily="34" charset="0"/>
                <a:cs typeface="Arial" panose="020B0604020202020204" pitchFamily="34" charset="0"/>
              </a:rPr>
              <a:t>, les types et catégories d'emballages figurant sur la liste mentionnée au quatrième alinéa de l'article R. 543-226.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lang="fr-FR" sz="1400" kern="0" dirty="0">
                <a:solidFill>
                  <a:srgbClr val="023338"/>
                </a:solidFill>
                <a:latin typeface="Arial" panose="020B0604020202020204" pitchFamily="34" charset="0"/>
                <a:cs typeface="Arial" panose="020B0604020202020204" pitchFamily="34" charset="0"/>
              </a:rPr>
            </a:br>
            <a:r>
              <a:rPr lang="fr-FR" sz="1400" kern="0" dirty="0">
                <a:solidFill>
                  <a:srgbClr val="023338"/>
                </a:solidFill>
                <a:latin typeface="Arial" panose="020B0604020202020204" pitchFamily="34" charset="0"/>
                <a:cs typeface="Arial" panose="020B0604020202020204" pitchFamily="34" charset="0"/>
              </a:rPr>
              <a:t>Cette information est exprimée sous la forme de la mention “ emballage compostable ”.</a:t>
            </a:r>
            <a:endParaRPr lang="fr-FR" sz="1400" kern="0" dirty="0">
              <a:solidFill>
                <a:srgbClr val="023338"/>
              </a:solidFill>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dirty="0">
              <a:ln>
                <a:noFill/>
              </a:ln>
              <a:solidFill>
                <a:srgbClr val="023338"/>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400" b="0" i="0" u="none" strike="noStrike" kern="0" cap="none" spc="0" normalizeH="0" baseline="0" noProof="0" dirty="0">
              <a:ln>
                <a:noFill/>
              </a:ln>
              <a:solidFill>
                <a:srgbClr val="023338"/>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400" b="1" i="0" u="none" strike="noStrike" kern="0" cap="none" spc="0" normalizeH="0" baseline="0" noProof="0" dirty="0">
                <a:ln>
                  <a:noFill/>
                </a:ln>
                <a:solidFill>
                  <a:srgbClr val="023338"/>
                </a:solidFill>
                <a:effectLst/>
                <a:uLnTx/>
                <a:uFillTx/>
                <a:latin typeface="Arial" panose="020B0604020202020204" pitchFamily="34" charset="0"/>
                <a:cs typeface="Arial" panose="020B0604020202020204" pitchFamily="34" charset="0"/>
                <a:sym typeface="Arial"/>
              </a:rPr>
              <a:t>Art. R. 541-224</a:t>
            </a:r>
            <a:r>
              <a:rPr kumimoji="0" lang="fr-FR" sz="1400" b="0" i="0" u="none" strike="noStrike" kern="0" cap="none" spc="0" normalizeH="0" baseline="0" noProof="0" dirty="0">
                <a:ln>
                  <a:noFill/>
                </a:ln>
                <a:solidFill>
                  <a:srgbClr val="023338"/>
                </a:solidFill>
                <a:effectLst/>
                <a:uLnTx/>
                <a:uFillTx/>
                <a:latin typeface="Arial" panose="020B0604020202020204" pitchFamily="34" charset="0"/>
                <a:cs typeface="Arial" panose="020B0604020202020204" pitchFamily="34" charset="0"/>
                <a:sym typeface="Arial"/>
              </a:rPr>
              <a:t>.- Il est interdit de faire figurer sur un produit ou un emballage, neuf à destination du consommateur, les mentions « biodégradable », « respectueux de l’environnement » ou toute autre allégation environnementale équivalente. </a:t>
            </a:r>
          </a:p>
        </p:txBody>
      </p:sp>
      <p:sp>
        <p:nvSpPr>
          <p:cNvPr id="111" name="Google Shape;111;p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83743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 name="Google Shape;111;p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extLst>
      <p:ext uri="{BB962C8B-B14F-4D97-AF65-F5344CB8AC3E}">
        <p14:creationId xmlns:p14="http://schemas.microsoft.com/office/powerpoint/2010/main" val="2743719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 name="Google Shape;111;p4: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extLst>
      <p:ext uri="{BB962C8B-B14F-4D97-AF65-F5344CB8AC3E}">
        <p14:creationId xmlns:p14="http://schemas.microsoft.com/office/powerpoint/2010/main" val="205612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sz="1400" b="0" i="0">
              <a:solidFill>
                <a:srgbClr val="222222"/>
              </a:solidFill>
              <a:latin typeface="Arial"/>
              <a:ea typeface="Arial"/>
              <a:cs typeface="Arial"/>
              <a:sym typeface="Arial"/>
            </a:endParaRPr>
          </a:p>
        </p:txBody>
      </p:sp>
      <p:sp>
        <p:nvSpPr>
          <p:cNvPr id="120" name="Google Shape;120;p5: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spTree>
      <p:nvGrpSpPr>
        <p:cNvPr id="1" name="Shape 18"/>
        <p:cNvGrpSpPr/>
        <p:nvPr/>
      </p:nvGrpSpPr>
      <p:grpSpPr>
        <a:xfrm>
          <a:off x="0" y="0"/>
          <a:ext cx="0" cy="0"/>
          <a:chOff x="0" y="0"/>
          <a:chExt cx="0" cy="0"/>
        </a:xfrm>
      </p:grpSpPr>
      <p:sp>
        <p:nvSpPr>
          <p:cNvPr id="19" name="Google Shape;19;p2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23338"/>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00"/>
              </a:spcBef>
              <a:spcAft>
                <a:spcPts val="0"/>
              </a:spcAft>
              <a:buClr>
                <a:srgbClr val="888888"/>
              </a:buClr>
              <a:buSzPts val="2000"/>
              <a:buNone/>
              <a:defRPr>
                <a:solidFill>
                  <a:srgbClr val="888888"/>
                </a:solidFill>
                <a:latin typeface="Arial"/>
                <a:ea typeface="Arial"/>
                <a:cs typeface="Arial"/>
                <a:sym typeface="Arial"/>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80"/>
              </a:spcBef>
              <a:spcAft>
                <a:spcPts val="0"/>
              </a:spcAft>
              <a:buClr>
                <a:srgbClr val="888888"/>
              </a:buClr>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1" name="Google Shape;21;p21"/>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chemeClr val="lt1"/>
                </a:solidFill>
                <a:latin typeface="Arial"/>
                <a:ea typeface="Arial"/>
                <a:cs typeface="Arial"/>
                <a:sym typeface="Arial"/>
              </a:defRPr>
            </a:lvl1pPr>
            <a:lvl2pPr marL="0" lvl="1" indent="0" algn="r">
              <a:spcBef>
                <a:spcPts val="0"/>
              </a:spcBef>
              <a:buNone/>
              <a:defRPr sz="1100" b="0" i="0" u="none" strike="noStrike" cap="none">
                <a:solidFill>
                  <a:schemeClr val="lt1"/>
                </a:solidFill>
                <a:latin typeface="Arial"/>
                <a:ea typeface="Arial"/>
                <a:cs typeface="Arial"/>
                <a:sym typeface="Arial"/>
              </a:defRPr>
            </a:lvl2pPr>
            <a:lvl3pPr marL="0" lvl="2" indent="0" algn="r">
              <a:spcBef>
                <a:spcPts val="0"/>
              </a:spcBef>
              <a:buNone/>
              <a:defRPr sz="1100" b="0" i="0" u="none" strike="noStrike" cap="none">
                <a:solidFill>
                  <a:schemeClr val="lt1"/>
                </a:solidFill>
                <a:latin typeface="Arial"/>
                <a:ea typeface="Arial"/>
                <a:cs typeface="Arial"/>
                <a:sym typeface="Arial"/>
              </a:defRPr>
            </a:lvl3pPr>
            <a:lvl4pPr marL="0" lvl="3" indent="0" algn="r">
              <a:spcBef>
                <a:spcPts val="0"/>
              </a:spcBef>
              <a:buNone/>
              <a:defRPr sz="1100" b="0" i="0" u="none" strike="noStrike" cap="none">
                <a:solidFill>
                  <a:schemeClr val="lt1"/>
                </a:solidFill>
                <a:latin typeface="Arial"/>
                <a:ea typeface="Arial"/>
                <a:cs typeface="Arial"/>
                <a:sym typeface="Arial"/>
              </a:defRPr>
            </a:lvl4pPr>
            <a:lvl5pPr marL="0" lvl="4" indent="0" algn="r">
              <a:spcBef>
                <a:spcPts val="0"/>
              </a:spcBef>
              <a:buNone/>
              <a:defRPr sz="1100" b="0" i="0" u="none" strike="noStrike" cap="none">
                <a:solidFill>
                  <a:schemeClr val="lt1"/>
                </a:solidFill>
                <a:latin typeface="Arial"/>
                <a:ea typeface="Arial"/>
                <a:cs typeface="Arial"/>
                <a:sym typeface="Arial"/>
              </a:defRPr>
            </a:lvl5pPr>
            <a:lvl6pPr marL="0" lvl="5" indent="0" algn="r">
              <a:spcBef>
                <a:spcPts val="0"/>
              </a:spcBef>
              <a:buNone/>
              <a:defRPr sz="1100" b="0" i="0" u="none" strike="noStrike" cap="none">
                <a:solidFill>
                  <a:schemeClr val="lt1"/>
                </a:solidFill>
                <a:latin typeface="Arial"/>
                <a:ea typeface="Arial"/>
                <a:cs typeface="Arial"/>
                <a:sym typeface="Arial"/>
              </a:defRPr>
            </a:lvl6pPr>
            <a:lvl7pPr marL="0" lvl="6" indent="0" algn="r">
              <a:spcBef>
                <a:spcPts val="0"/>
              </a:spcBef>
              <a:buNone/>
              <a:defRPr sz="1100" b="0" i="0" u="none" strike="noStrike" cap="none">
                <a:solidFill>
                  <a:schemeClr val="lt1"/>
                </a:solidFill>
                <a:latin typeface="Arial"/>
                <a:ea typeface="Arial"/>
                <a:cs typeface="Arial"/>
                <a:sym typeface="Arial"/>
              </a:defRPr>
            </a:lvl7pPr>
            <a:lvl8pPr marL="0" lvl="7" indent="0" algn="r">
              <a:spcBef>
                <a:spcPts val="0"/>
              </a:spcBef>
              <a:buNone/>
              <a:defRPr sz="1100" b="0" i="0" u="none" strike="noStrike" cap="none">
                <a:solidFill>
                  <a:schemeClr val="lt1"/>
                </a:solidFill>
                <a:latin typeface="Arial"/>
                <a:ea typeface="Arial"/>
                <a:cs typeface="Arial"/>
                <a:sym typeface="Arial"/>
              </a:defRPr>
            </a:lvl8pPr>
            <a:lvl9pPr marL="0" lvl="8" indent="0" algn="r">
              <a:spcBef>
                <a:spcPts val="0"/>
              </a:spcBef>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1"/>
          <p:cNvCxnSpPr/>
          <p:nvPr/>
        </p:nvCxnSpPr>
        <p:spPr>
          <a:xfrm>
            <a:off x="2416618" y="3723355"/>
            <a:ext cx="6727382" cy="0"/>
          </a:xfrm>
          <a:prstGeom prst="straightConnector1">
            <a:avLst/>
          </a:prstGeom>
          <a:noFill/>
          <a:ln w="57150" cap="flat" cmpd="sng">
            <a:solidFill>
              <a:srgbClr val="023338"/>
            </a:solidFill>
            <a:prstDash val="solid"/>
            <a:round/>
            <a:headEnd type="none" w="sm" len="sm"/>
            <a:tailEnd type="none" w="sm" len="sm"/>
          </a:ln>
          <a:effectLst>
            <a:outerShdw blurRad="40000" dist="20000" dir="5400000" rotWithShape="0">
              <a:srgbClr val="000000">
                <a:alpha val="37647"/>
              </a:srgb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re et texte vertical" type="vertTx">
  <p:cSld name="VERTICAL_TEXT">
    <p:spTree>
      <p:nvGrpSpPr>
        <p:cNvPr id="1" name="Shape 70"/>
        <p:cNvGrpSpPr/>
        <p:nvPr/>
      </p:nvGrpSpPr>
      <p:grpSpPr>
        <a:xfrm>
          <a:off x="0" y="0"/>
          <a:ext cx="0" cy="0"/>
          <a:chOff x="0" y="0"/>
          <a:chExt cx="0" cy="0"/>
        </a:xfrm>
      </p:grpSpPr>
      <p:sp>
        <p:nvSpPr>
          <p:cNvPr id="71" name="Google Shape;71;p30"/>
          <p:cNvSpPr txBox="1">
            <a:spLocks noGrp="1"/>
          </p:cNvSpPr>
          <p:nvPr>
            <p:ph type="title"/>
          </p:nvPr>
        </p:nvSpPr>
        <p:spPr>
          <a:xfrm>
            <a:off x="638631" y="274638"/>
            <a:ext cx="8229600" cy="1143000"/>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2333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0"/>
          <p:cNvSpPr txBox="1">
            <a:spLocks noGrp="1"/>
          </p:cNvSpPr>
          <p:nvPr>
            <p:ph type="body" idx="1"/>
          </p:nvPr>
        </p:nvSpPr>
        <p:spPr>
          <a:xfrm rot="5400000">
            <a:off x="2490450" y="-544730"/>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3"/>
              </a:buClr>
              <a:buSzPts val="1800"/>
              <a:buChar char="▪"/>
              <a:defRPr/>
            </a:lvl1pPr>
            <a:lvl2pPr marL="914400" lvl="1" indent="-342900" algn="l">
              <a:spcBef>
                <a:spcPts val="360"/>
              </a:spcBef>
              <a:spcAft>
                <a:spcPts val="0"/>
              </a:spcAft>
              <a:buClr>
                <a:srgbClr val="023338"/>
              </a:buClr>
              <a:buSzPts val="1800"/>
              <a:buChar char="•"/>
              <a:defRPr/>
            </a:lvl2pPr>
            <a:lvl3pPr marL="1371600" lvl="2" indent="-342900" algn="l">
              <a:spcBef>
                <a:spcPts val="360"/>
              </a:spcBef>
              <a:spcAft>
                <a:spcPts val="0"/>
              </a:spcAft>
              <a:buClr>
                <a:srgbClr val="11747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3" name="Google Shape;73;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30"/>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0"/>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re vertical et texte" type="vertTitleAndTx">
  <p:cSld name="VERTICAL_TITLE_AND_VERTICAL_TEXT">
    <p:spTree>
      <p:nvGrpSpPr>
        <p:cNvPr id="1" name="Shape 76"/>
        <p:cNvGrpSpPr/>
        <p:nvPr/>
      </p:nvGrpSpPr>
      <p:grpSpPr>
        <a:xfrm>
          <a:off x="0" y="0"/>
          <a:ext cx="0" cy="0"/>
          <a:chOff x="0" y="0"/>
          <a:chExt cx="0" cy="0"/>
        </a:xfrm>
      </p:grpSpPr>
      <p:sp>
        <p:nvSpPr>
          <p:cNvPr id="77" name="Google Shape;77;p3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2333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3"/>
              </a:buClr>
              <a:buSzPts val="1800"/>
              <a:buChar char="▪"/>
              <a:defRPr/>
            </a:lvl1pPr>
            <a:lvl2pPr marL="914400" lvl="1" indent="-342900" algn="l">
              <a:spcBef>
                <a:spcPts val="360"/>
              </a:spcBef>
              <a:spcAft>
                <a:spcPts val="0"/>
              </a:spcAft>
              <a:buClr>
                <a:srgbClr val="023338"/>
              </a:buClr>
              <a:buSzPts val="1800"/>
              <a:buChar char="•"/>
              <a:defRPr/>
            </a:lvl2pPr>
            <a:lvl3pPr marL="1371600" lvl="2" indent="-342900" algn="l">
              <a:spcBef>
                <a:spcPts val="360"/>
              </a:spcBef>
              <a:spcAft>
                <a:spcPts val="0"/>
              </a:spcAft>
              <a:buClr>
                <a:srgbClr val="11747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31"/>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1"/>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re et contenu" type="obj">
  <p:cSld name="OBJEC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638631" y="112517"/>
            <a:ext cx="8229600" cy="752121"/>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rgbClr val="023338"/>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638631" y="1094308"/>
            <a:ext cx="8229600" cy="473874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3"/>
              </a:buClr>
              <a:buSzPts val="1800"/>
              <a:buChar char="▪"/>
              <a:defRPr/>
            </a:lvl1pPr>
            <a:lvl2pPr marL="914400" lvl="1" indent="-342900" algn="l">
              <a:spcBef>
                <a:spcPts val="360"/>
              </a:spcBef>
              <a:spcAft>
                <a:spcPts val="0"/>
              </a:spcAft>
              <a:buClr>
                <a:srgbClr val="023338"/>
              </a:buClr>
              <a:buSzPts val="1800"/>
              <a:buChar char="•"/>
              <a:defRPr/>
            </a:lvl2pPr>
            <a:lvl3pPr marL="1371600" lvl="2" indent="-342900" algn="l">
              <a:spcBef>
                <a:spcPts val="360"/>
              </a:spcBef>
              <a:spcAft>
                <a:spcPts val="0"/>
              </a:spcAft>
              <a:buClr>
                <a:srgbClr val="11747F"/>
              </a:buClr>
              <a:buSzPts val="1800"/>
              <a:buChar char="-"/>
              <a:defRPr/>
            </a:lvl3pPr>
            <a:lvl4pPr marL="1828800" lvl="3" indent="-342900" algn="l">
              <a:spcBef>
                <a:spcPts val="360"/>
              </a:spcBef>
              <a:spcAft>
                <a:spcPts val="0"/>
              </a:spcAft>
              <a:buClr>
                <a:srgbClr val="3F3F3F"/>
              </a:buClr>
              <a:buSzPts val="1800"/>
              <a:buChar char="•"/>
              <a:defRPr/>
            </a:lvl4pPr>
            <a:lvl5pPr marL="2286000" lvl="4" indent="-342900" algn="l">
              <a:spcBef>
                <a:spcPts val="360"/>
              </a:spcBef>
              <a:spcAft>
                <a:spcPts val="0"/>
              </a:spcAft>
              <a:buClr>
                <a:srgbClr val="3F3F3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22"/>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tête de section" type="secHead">
  <p:cSld name="SECTION_HEADER">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23338"/>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2" name="Google Shape;32;p23"/>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3"/>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eux contenus">
  <p:cSld name="Deux contenus">
    <p:spTree>
      <p:nvGrpSpPr>
        <p:cNvPr id="1" name="Shape 34"/>
        <p:cNvGrpSpPr/>
        <p:nvPr/>
      </p:nvGrpSpPr>
      <p:grpSpPr>
        <a:xfrm>
          <a:off x="0" y="0"/>
          <a:ext cx="0" cy="0"/>
          <a:chOff x="0" y="0"/>
          <a:chExt cx="0" cy="0"/>
        </a:xfrm>
      </p:grpSpPr>
      <p:sp>
        <p:nvSpPr>
          <p:cNvPr id="35" name="Google Shape;35;p24"/>
          <p:cNvSpPr txBox="1">
            <a:spLocks noGrp="1"/>
          </p:cNvSpPr>
          <p:nvPr>
            <p:ph type="body" idx="1"/>
          </p:nvPr>
        </p:nvSpPr>
        <p:spPr>
          <a:xfrm>
            <a:off x="686904"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accent3"/>
              </a:buClr>
              <a:buSzPts val="2800"/>
              <a:buChar char="▪"/>
              <a:defRPr sz="2800"/>
            </a:lvl1pPr>
            <a:lvl2pPr marL="914400" lvl="1" indent="-381000" algn="l">
              <a:spcBef>
                <a:spcPts val="480"/>
              </a:spcBef>
              <a:spcAft>
                <a:spcPts val="0"/>
              </a:spcAft>
              <a:buClr>
                <a:srgbClr val="023338"/>
              </a:buClr>
              <a:buSzPts val="2400"/>
              <a:buChar char="•"/>
              <a:defRPr sz="2400"/>
            </a:lvl2pPr>
            <a:lvl3pPr marL="1371600" lvl="2" indent="-355600" algn="l">
              <a:spcBef>
                <a:spcPts val="400"/>
              </a:spcBef>
              <a:spcAft>
                <a:spcPts val="0"/>
              </a:spcAft>
              <a:buClr>
                <a:srgbClr val="11747F"/>
              </a:buClr>
              <a:buSzPts val="2000"/>
              <a:buChar char="-"/>
              <a:defRPr sz="2000"/>
            </a:lvl3pPr>
            <a:lvl4pPr marL="1828800" lvl="3" indent="-342900" algn="l">
              <a:spcBef>
                <a:spcPts val="360"/>
              </a:spcBef>
              <a:spcAft>
                <a:spcPts val="0"/>
              </a:spcAft>
              <a:buClr>
                <a:srgbClr val="3F3F3F"/>
              </a:buClr>
              <a:buSzPts val="1800"/>
              <a:buChar char="•"/>
              <a:defRPr sz="1800"/>
            </a:lvl4pPr>
            <a:lvl5pPr marL="2286000" lvl="4" indent="-342900" algn="l">
              <a:spcBef>
                <a:spcPts val="360"/>
              </a:spcBef>
              <a:spcAft>
                <a:spcPts val="0"/>
              </a:spcAft>
              <a:buClr>
                <a:srgbClr val="3F3F3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4"/>
          <p:cNvSpPr txBox="1">
            <a:spLocks noGrp="1"/>
          </p:cNvSpPr>
          <p:nvPr>
            <p:ph type="body" idx="2"/>
          </p:nvPr>
        </p:nvSpPr>
        <p:spPr>
          <a:xfrm>
            <a:off x="4877904"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accent3"/>
              </a:buClr>
              <a:buSzPts val="2800"/>
              <a:buChar char="▪"/>
              <a:defRPr sz="2800"/>
            </a:lvl1pPr>
            <a:lvl2pPr marL="914400" lvl="1" indent="-381000" algn="l">
              <a:spcBef>
                <a:spcPts val="480"/>
              </a:spcBef>
              <a:spcAft>
                <a:spcPts val="0"/>
              </a:spcAft>
              <a:buClr>
                <a:srgbClr val="023338"/>
              </a:buClr>
              <a:buSzPts val="2400"/>
              <a:buChar char="•"/>
              <a:defRPr sz="2400"/>
            </a:lvl2pPr>
            <a:lvl3pPr marL="1371600" lvl="2" indent="-355600" algn="l">
              <a:spcBef>
                <a:spcPts val="400"/>
              </a:spcBef>
              <a:spcAft>
                <a:spcPts val="0"/>
              </a:spcAft>
              <a:buClr>
                <a:srgbClr val="11747F"/>
              </a:buClr>
              <a:buSzPts val="2000"/>
              <a:buChar char="-"/>
              <a:defRPr sz="2000"/>
            </a:lvl3pPr>
            <a:lvl4pPr marL="1828800" lvl="3" indent="-342900" algn="l">
              <a:spcBef>
                <a:spcPts val="360"/>
              </a:spcBef>
              <a:spcAft>
                <a:spcPts val="0"/>
              </a:spcAft>
              <a:buClr>
                <a:srgbClr val="3F3F3F"/>
              </a:buClr>
              <a:buSzPts val="1800"/>
              <a:buChar char="•"/>
              <a:defRPr sz="1800"/>
            </a:lvl4pPr>
            <a:lvl5pPr marL="2286000" lvl="4" indent="-342900" algn="l">
              <a:spcBef>
                <a:spcPts val="360"/>
              </a:spcBef>
              <a:spcAft>
                <a:spcPts val="0"/>
              </a:spcAft>
              <a:buClr>
                <a:srgbClr val="3F3F3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4"/>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39" name="Google Shape;39;p24"/>
          <p:cNvSpPr txBox="1">
            <a:spLocks noGrp="1"/>
          </p:cNvSpPr>
          <p:nvPr>
            <p:ph type="title"/>
          </p:nvPr>
        </p:nvSpPr>
        <p:spPr>
          <a:xfrm>
            <a:off x="638631" y="112517"/>
            <a:ext cx="8229600" cy="752121"/>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rgbClr val="023338"/>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aison">
  <p:cSld name="Comparaison">
    <p:spTree>
      <p:nvGrpSpPr>
        <p:cNvPr id="1" name="Shape 40"/>
        <p:cNvGrpSpPr/>
        <p:nvPr/>
      </p:nvGrpSpPr>
      <p:grpSpPr>
        <a:xfrm>
          <a:off x="0" y="0"/>
          <a:ext cx="0" cy="0"/>
          <a:chOff x="0" y="0"/>
          <a:chExt cx="0" cy="0"/>
        </a:xfrm>
      </p:grpSpPr>
      <p:sp>
        <p:nvSpPr>
          <p:cNvPr id="41" name="Google Shape;41;p25"/>
          <p:cNvSpPr txBox="1">
            <a:spLocks noGrp="1"/>
          </p:cNvSpPr>
          <p:nvPr>
            <p:ph type="body" idx="1"/>
          </p:nvPr>
        </p:nvSpPr>
        <p:spPr>
          <a:xfrm>
            <a:off x="754464"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accent3"/>
              </a:buClr>
              <a:buSzPts val="2400"/>
              <a:buNone/>
              <a:defRPr sz="2400" b="1"/>
            </a:lvl1pPr>
            <a:lvl2pPr marL="914400" lvl="1" indent="-228600" algn="l">
              <a:spcBef>
                <a:spcPts val="400"/>
              </a:spcBef>
              <a:spcAft>
                <a:spcPts val="0"/>
              </a:spcAft>
              <a:buClr>
                <a:srgbClr val="023338"/>
              </a:buClr>
              <a:buSzPts val="2000"/>
              <a:buNone/>
              <a:defRPr sz="2000" b="1"/>
            </a:lvl2pPr>
            <a:lvl3pPr marL="1371600" lvl="2" indent="-228600" algn="l">
              <a:spcBef>
                <a:spcPts val="360"/>
              </a:spcBef>
              <a:spcAft>
                <a:spcPts val="0"/>
              </a:spcAft>
              <a:buClr>
                <a:srgbClr val="11747F"/>
              </a:buClr>
              <a:buSzPts val="1800"/>
              <a:buNone/>
              <a:defRPr sz="1800" b="1"/>
            </a:lvl3pPr>
            <a:lvl4pPr marL="1828800" lvl="3" indent="-228600" algn="l">
              <a:spcBef>
                <a:spcPts val="320"/>
              </a:spcBef>
              <a:spcAft>
                <a:spcPts val="0"/>
              </a:spcAft>
              <a:buClr>
                <a:srgbClr val="3F3F3F"/>
              </a:buClr>
              <a:buSzPts val="1600"/>
              <a:buNone/>
              <a:defRPr sz="1600" b="1"/>
            </a:lvl4pPr>
            <a:lvl5pPr marL="2286000" lvl="4" indent="-228600" algn="l">
              <a:spcBef>
                <a:spcPts val="320"/>
              </a:spcBef>
              <a:spcAft>
                <a:spcPts val="0"/>
              </a:spcAft>
              <a:buClr>
                <a:srgbClr val="3F3F3F"/>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2" name="Google Shape;42;p25"/>
          <p:cNvSpPr txBox="1">
            <a:spLocks noGrp="1"/>
          </p:cNvSpPr>
          <p:nvPr>
            <p:ph type="body" idx="2"/>
          </p:nvPr>
        </p:nvSpPr>
        <p:spPr>
          <a:xfrm>
            <a:off x="754464"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accent3"/>
              </a:buClr>
              <a:buSzPts val="2400"/>
              <a:buChar char="▪"/>
              <a:defRPr sz="2400"/>
            </a:lvl1pPr>
            <a:lvl2pPr marL="914400" lvl="1" indent="-355600" algn="l">
              <a:spcBef>
                <a:spcPts val="400"/>
              </a:spcBef>
              <a:spcAft>
                <a:spcPts val="0"/>
              </a:spcAft>
              <a:buClr>
                <a:srgbClr val="023338"/>
              </a:buClr>
              <a:buSzPts val="2000"/>
              <a:buChar char="•"/>
              <a:defRPr sz="2000"/>
            </a:lvl2pPr>
            <a:lvl3pPr marL="1371600" lvl="2" indent="-342900" algn="l">
              <a:spcBef>
                <a:spcPts val="360"/>
              </a:spcBef>
              <a:spcAft>
                <a:spcPts val="0"/>
              </a:spcAft>
              <a:buClr>
                <a:srgbClr val="11747F"/>
              </a:buClr>
              <a:buSzPts val="1800"/>
              <a:buChar char="-"/>
              <a:defRPr sz="1800"/>
            </a:lvl3pPr>
            <a:lvl4pPr marL="1828800" lvl="3" indent="-330200" algn="l">
              <a:spcBef>
                <a:spcPts val="320"/>
              </a:spcBef>
              <a:spcAft>
                <a:spcPts val="0"/>
              </a:spcAft>
              <a:buClr>
                <a:srgbClr val="3F3F3F"/>
              </a:buClr>
              <a:buSzPts val="1600"/>
              <a:buChar char="•"/>
              <a:defRPr sz="1600"/>
            </a:lvl4pPr>
            <a:lvl5pPr marL="2286000" lvl="4" indent="-330200" algn="l">
              <a:spcBef>
                <a:spcPts val="320"/>
              </a:spcBef>
              <a:spcAft>
                <a:spcPts val="0"/>
              </a:spcAft>
              <a:buClr>
                <a:srgbClr val="3F3F3F"/>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3" name="Google Shape;43;p25"/>
          <p:cNvSpPr txBox="1">
            <a:spLocks noGrp="1"/>
          </p:cNvSpPr>
          <p:nvPr>
            <p:ph type="body" idx="3"/>
          </p:nvPr>
        </p:nvSpPr>
        <p:spPr>
          <a:xfrm>
            <a:off x="4942289"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accent3"/>
              </a:buClr>
              <a:buSzPts val="2400"/>
              <a:buNone/>
              <a:defRPr sz="2400" b="1"/>
            </a:lvl1pPr>
            <a:lvl2pPr marL="914400" lvl="1" indent="-228600" algn="l">
              <a:spcBef>
                <a:spcPts val="400"/>
              </a:spcBef>
              <a:spcAft>
                <a:spcPts val="0"/>
              </a:spcAft>
              <a:buClr>
                <a:srgbClr val="023338"/>
              </a:buClr>
              <a:buSzPts val="2000"/>
              <a:buNone/>
              <a:defRPr sz="2000" b="1"/>
            </a:lvl2pPr>
            <a:lvl3pPr marL="1371600" lvl="2" indent="-228600" algn="l">
              <a:spcBef>
                <a:spcPts val="360"/>
              </a:spcBef>
              <a:spcAft>
                <a:spcPts val="0"/>
              </a:spcAft>
              <a:buClr>
                <a:srgbClr val="11747F"/>
              </a:buClr>
              <a:buSzPts val="1800"/>
              <a:buNone/>
              <a:defRPr sz="1800" b="1"/>
            </a:lvl3pPr>
            <a:lvl4pPr marL="1828800" lvl="3" indent="-228600" algn="l">
              <a:spcBef>
                <a:spcPts val="320"/>
              </a:spcBef>
              <a:spcAft>
                <a:spcPts val="0"/>
              </a:spcAft>
              <a:buClr>
                <a:srgbClr val="3F3F3F"/>
              </a:buClr>
              <a:buSzPts val="1600"/>
              <a:buNone/>
              <a:defRPr sz="1600" b="1"/>
            </a:lvl4pPr>
            <a:lvl5pPr marL="2286000" lvl="4" indent="-228600" algn="l">
              <a:spcBef>
                <a:spcPts val="320"/>
              </a:spcBef>
              <a:spcAft>
                <a:spcPts val="0"/>
              </a:spcAft>
              <a:buClr>
                <a:srgbClr val="3F3F3F"/>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4" name="Google Shape;44;p25"/>
          <p:cNvSpPr txBox="1">
            <a:spLocks noGrp="1"/>
          </p:cNvSpPr>
          <p:nvPr>
            <p:ph type="body" idx="4"/>
          </p:nvPr>
        </p:nvSpPr>
        <p:spPr>
          <a:xfrm>
            <a:off x="4942289"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accent3"/>
              </a:buClr>
              <a:buSzPts val="2400"/>
              <a:buChar char="▪"/>
              <a:defRPr sz="2400"/>
            </a:lvl1pPr>
            <a:lvl2pPr marL="914400" lvl="1" indent="-355600" algn="l">
              <a:spcBef>
                <a:spcPts val="400"/>
              </a:spcBef>
              <a:spcAft>
                <a:spcPts val="0"/>
              </a:spcAft>
              <a:buClr>
                <a:srgbClr val="023338"/>
              </a:buClr>
              <a:buSzPts val="2000"/>
              <a:buChar char="•"/>
              <a:defRPr sz="2000"/>
            </a:lvl2pPr>
            <a:lvl3pPr marL="1371600" lvl="2" indent="-342900" algn="l">
              <a:spcBef>
                <a:spcPts val="360"/>
              </a:spcBef>
              <a:spcAft>
                <a:spcPts val="0"/>
              </a:spcAft>
              <a:buClr>
                <a:srgbClr val="11747F"/>
              </a:buClr>
              <a:buSzPts val="1800"/>
              <a:buChar char="-"/>
              <a:defRPr sz="1800"/>
            </a:lvl3pPr>
            <a:lvl4pPr marL="1828800" lvl="3" indent="-330200" algn="l">
              <a:spcBef>
                <a:spcPts val="320"/>
              </a:spcBef>
              <a:spcAft>
                <a:spcPts val="0"/>
              </a:spcAft>
              <a:buClr>
                <a:srgbClr val="3F3F3F"/>
              </a:buClr>
              <a:buSzPts val="1600"/>
              <a:buChar char="•"/>
              <a:defRPr sz="1600"/>
            </a:lvl4pPr>
            <a:lvl5pPr marL="2286000" lvl="4" indent="-330200" algn="l">
              <a:spcBef>
                <a:spcPts val="320"/>
              </a:spcBef>
              <a:spcAft>
                <a:spcPts val="0"/>
              </a:spcAft>
              <a:buClr>
                <a:srgbClr val="3F3F3F"/>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5" name="Google Shape;45;p25"/>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5"/>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47" name="Google Shape;47;p25"/>
          <p:cNvSpPr txBox="1">
            <a:spLocks noGrp="1"/>
          </p:cNvSpPr>
          <p:nvPr>
            <p:ph type="title"/>
          </p:nvPr>
        </p:nvSpPr>
        <p:spPr>
          <a:xfrm>
            <a:off x="638631" y="112517"/>
            <a:ext cx="8229600" cy="752121"/>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rgbClr val="023338"/>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re seul" type="titleOnly">
  <p:cSld name="TITLE_ONLY">
    <p:spTree>
      <p:nvGrpSpPr>
        <p:cNvPr id="1" name="Shape 48"/>
        <p:cNvGrpSpPr/>
        <p:nvPr/>
      </p:nvGrpSpPr>
      <p:grpSpPr>
        <a:xfrm>
          <a:off x="0" y="0"/>
          <a:ext cx="0" cy="0"/>
          <a:chOff x="0" y="0"/>
          <a:chExt cx="0" cy="0"/>
        </a:xfrm>
      </p:grpSpPr>
      <p:sp>
        <p:nvSpPr>
          <p:cNvPr id="49" name="Google Shape;49;p26"/>
          <p:cNvSpPr txBox="1">
            <a:spLocks noGrp="1"/>
          </p:cNvSpPr>
          <p:nvPr>
            <p:ph type="title"/>
          </p:nvPr>
        </p:nvSpPr>
        <p:spPr>
          <a:xfrm>
            <a:off x="638631" y="274638"/>
            <a:ext cx="8229600" cy="1143000"/>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rgbClr val="02333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6"/>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6"/>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52"/>
        <p:cNvGrpSpPr/>
        <p:nvPr/>
      </p:nvGrpSpPr>
      <p:grpSpPr>
        <a:xfrm>
          <a:off x="0" y="0"/>
          <a:ext cx="0" cy="0"/>
          <a:chOff x="0" y="0"/>
          <a:chExt cx="0" cy="0"/>
        </a:xfrm>
      </p:grpSpPr>
      <p:sp>
        <p:nvSpPr>
          <p:cNvPr id="53" name="Google Shape;53;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27"/>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7"/>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u avec légende" type="objTx">
  <p:cSld name="OBJECT_WITH_CAPTION_TEXT">
    <p:spTree>
      <p:nvGrpSpPr>
        <p:cNvPr id="1" name="Shape 56"/>
        <p:cNvGrpSpPr/>
        <p:nvPr/>
      </p:nvGrpSpPr>
      <p:grpSpPr>
        <a:xfrm>
          <a:off x="0" y="0"/>
          <a:ext cx="0" cy="0"/>
          <a:chOff x="0" y="0"/>
          <a:chExt cx="0" cy="0"/>
        </a:xfrm>
      </p:grpSpPr>
      <p:sp>
        <p:nvSpPr>
          <p:cNvPr id="57" name="Google Shape;57;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23338"/>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accent3"/>
              </a:buClr>
              <a:buSzPts val="3200"/>
              <a:buChar char="▪"/>
              <a:defRPr sz="3200"/>
            </a:lvl1pPr>
            <a:lvl2pPr marL="914400" lvl="1" indent="-406400" algn="l">
              <a:spcBef>
                <a:spcPts val="560"/>
              </a:spcBef>
              <a:spcAft>
                <a:spcPts val="0"/>
              </a:spcAft>
              <a:buClr>
                <a:srgbClr val="023338"/>
              </a:buClr>
              <a:buSzPts val="2800"/>
              <a:buChar char="•"/>
              <a:defRPr sz="2800"/>
            </a:lvl2pPr>
            <a:lvl3pPr marL="1371600" lvl="2" indent="-381000" algn="l">
              <a:spcBef>
                <a:spcPts val="480"/>
              </a:spcBef>
              <a:spcAft>
                <a:spcPts val="0"/>
              </a:spcAft>
              <a:buClr>
                <a:srgbClr val="11747F"/>
              </a:buClr>
              <a:buSzPts val="2400"/>
              <a:buChar char="-"/>
              <a:defRPr sz="2400"/>
            </a:lvl3pPr>
            <a:lvl4pPr marL="1828800" lvl="3" indent="-355600" algn="l">
              <a:spcBef>
                <a:spcPts val="400"/>
              </a:spcBef>
              <a:spcAft>
                <a:spcPts val="0"/>
              </a:spcAft>
              <a:buClr>
                <a:srgbClr val="3F3F3F"/>
              </a:buClr>
              <a:buSzPts val="2000"/>
              <a:buChar char="•"/>
              <a:defRPr sz="2000"/>
            </a:lvl4pPr>
            <a:lvl5pPr marL="2286000" lvl="4" indent="-355600" algn="l">
              <a:spcBef>
                <a:spcPts val="400"/>
              </a:spcBef>
              <a:spcAft>
                <a:spcPts val="0"/>
              </a:spcAft>
              <a:buClr>
                <a:srgbClr val="3F3F3F"/>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9" name="Google Shape;59;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accent3"/>
              </a:buClr>
              <a:buSzPts val="1400"/>
              <a:buNone/>
              <a:defRPr sz="1400"/>
            </a:lvl1pPr>
            <a:lvl2pPr marL="914400" lvl="1" indent="-228600" algn="l">
              <a:spcBef>
                <a:spcPts val="240"/>
              </a:spcBef>
              <a:spcAft>
                <a:spcPts val="0"/>
              </a:spcAft>
              <a:buClr>
                <a:srgbClr val="023338"/>
              </a:buClr>
              <a:buSzPts val="1200"/>
              <a:buNone/>
              <a:defRPr sz="1200"/>
            </a:lvl2pPr>
            <a:lvl3pPr marL="1371600" lvl="2" indent="-228600" algn="l">
              <a:spcBef>
                <a:spcPts val="200"/>
              </a:spcBef>
              <a:spcAft>
                <a:spcPts val="0"/>
              </a:spcAft>
              <a:buClr>
                <a:srgbClr val="11747F"/>
              </a:buClr>
              <a:buSzPts val="1000"/>
              <a:buNone/>
              <a:defRPr sz="1000"/>
            </a:lvl3pPr>
            <a:lvl4pPr marL="1828800" lvl="3" indent="-228600" algn="l">
              <a:spcBef>
                <a:spcPts val="180"/>
              </a:spcBef>
              <a:spcAft>
                <a:spcPts val="0"/>
              </a:spcAft>
              <a:buClr>
                <a:srgbClr val="3F3F3F"/>
              </a:buClr>
              <a:buSzPts val="900"/>
              <a:buNone/>
              <a:defRPr sz="900"/>
            </a:lvl4pPr>
            <a:lvl5pPr marL="2286000" lvl="4" indent="-228600" algn="l">
              <a:spcBef>
                <a:spcPts val="180"/>
              </a:spcBef>
              <a:spcAft>
                <a:spcPts val="0"/>
              </a:spcAft>
              <a:buClr>
                <a:srgbClr val="3F3F3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0" name="Google Shape;60;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28"/>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8"/>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 avec légende" type="picTx">
  <p:cSld name="PICTURE_WITH_CAPTION_TEXT">
    <p:spTree>
      <p:nvGrpSpPr>
        <p:cNvPr id="1" name="Shape 63"/>
        <p:cNvGrpSpPr/>
        <p:nvPr/>
      </p:nvGrpSpPr>
      <p:grpSpPr>
        <a:xfrm>
          <a:off x="0" y="0"/>
          <a:ext cx="0" cy="0"/>
          <a:chOff x="0" y="0"/>
          <a:chExt cx="0" cy="0"/>
        </a:xfrm>
      </p:grpSpPr>
      <p:sp>
        <p:nvSpPr>
          <p:cNvPr id="64" name="Google Shape;64;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23338"/>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9"/>
          <p:cNvSpPr>
            <a:spLocks noGrp="1"/>
          </p:cNvSpPr>
          <p:nvPr>
            <p:ph type="pic" idx="2"/>
          </p:nvPr>
        </p:nvSpPr>
        <p:spPr>
          <a:xfrm>
            <a:off x="1792288" y="612775"/>
            <a:ext cx="5486400" cy="4114800"/>
          </a:xfrm>
          <a:prstGeom prst="rect">
            <a:avLst/>
          </a:prstGeom>
          <a:noFill/>
          <a:ln>
            <a:noFill/>
          </a:ln>
        </p:spPr>
      </p:sp>
      <p:sp>
        <p:nvSpPr>
          <p:cNvPr id="66" name="Google Shape;66;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accent3"/>
              </a:buClr>
              <a:buSzPts val="1400"/>
              <a:buNone/>
              <a:defRPr sz="1400"/>
            </a:lvl1pPr>
            <a:lvl2pPr marL="914400" lvl="1" indent="-228600" algn="l">
              <a:spcBef>
                <a:spcPts val="240"/>
              </a:spcBef>
              <a:spcAft>
                <a:spcPts val="0"/>
              </a:spcAft>
              <a:buClr>
                <a:srgbClr val="023338"/>
              </a:buClr>
              <a:buSzPts val="1200"/>
              <a:buNone/>
              <a:defRPr sz="1200"/>
            </a:lvl2pPr>
            <a:lvl3pPr marL="1371600" lvl="2" indent="-228600" algn="l">
              <a:spcBef>
                <a:spcPts val="200"/>
              </a:spcBef>
              <a:spcAft>
                <a:spcPts val="0"/>
              </a:spcAft>
              <a:buClr>
                <a:srgbClr val="11747F"/>
              </a:buClr>
              <a:buSzPts val="1000"/>
              <a:buNone/>
              <a:defRPr sz="1000"/>
            </a:lvl3pPr>
            <a:lvl4pPr marL="1828800" lvl="3" indent="-228600" algn="l">
              <a:spcBef>
                <a:spcPts val="180"/>
              </a:spcBef>
              <a:spcAft>
                <a:spcPts val="0"/>
              </a:spcAft>
              <a:buClr>
                <a:srgbClr val="3F3F3F"/>
              </a:buClr>
              <a:buSzPts val="900"/>
              <a:buNone/>
              <a:defRPr sz="900"/>
            </a:lvl4pPr>
            <a:lvl5pPr marL="2286000" lvl="4" indent="-228600" algn="l">
              <a:spcBef>
                <a:spcPts val="180"/>
              </a:spcBef>
              <a:spcAft>
                <a:spcPts val="0"/>
              </a:spcAft>
              <a:buClr>
                <a:srgbClr val="3F3F3F"/>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7" name="Google Shape;67;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29"/>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9"/>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13">
            <a:alphaModFix/>
          </a:blip>
          <a:srcRect/>
          <a:stretch/>
        </p:blipFill>
        <p:spPr>
          <a:xfrm>
            <a:off x="-123369" y="6183451"/>
            <a:ext cx="1524000" cy="635000"/>
          </a:xfrm>
          <a:prstGeom prst="rect">
            <a:avLst/>
          </a:prstGeom>
          <a:noFill/>
          <a:ln>
            <a:noFill/>
          </a:ln>
        </p:spPr>
      </p:pic>
      <p:pic>
        <p:nvPicPr>
          <p:cNvPr id="11" name="Google Shape;11;p20"/>
          <p:cNvPicPr preferRelativeResize="0"/>
          <p:nvPr/>
        </p:nvPicPr>
        <p:blipFill rotWithShape="1">
          <a:blip r:embed="rId14">
            <a:alphaModFix amt="0"/>
          </a:blip>
          <a:srcRect/>
          <a:stretch/>
        </p:blipFill>
        <p:spPr>
          <a:xfrm>
            <a:off x="1517" y="0"/>
            <a:ext cx="631332" cy="6858000"/>
          </a:xfrm>
          <a:prstGeom prst="rect">
            <a:avLst/>
          </a:prstGeom>
          <a:solidFill>
            <a:srgbClr val="023338"/>
          </a:solidFill>
          <a:ln>
            <a:noFill/>
          </a:ln>
        </p:spPr>
      </p:pic>
      <p:sp>
        <p:nvSpPr>
          <p:cNvPr id="12" name="Google Shape;12;p20"/>
          <p:cNvSpPr txBox="1">
            <a:spLocks noGrp="1"/>
          </p:cNvSpPr>
          <p:nvPr>
            <p:ph type="ftr" idx="11"/>
          </p:nvPr>
        </p:nvSpPr>
        <p:spPr>
          <a:xfrm>
            <a:off x="4480134"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1"/>
                </a:solidFill>
                <a:latin typeface="Arial"/>
                <a:ea typeface="Arial"/>
                <a:cs typeface="Arial"/>
                <a:sym typeface="Arial"/>
              </a:defRPr>
            </a:lvl1pPr>
            <a:lvl2pPr marL="0" marR="0" lvl="1" indent="0" algn="r" rtl="0">
              <a:spcBef>
                <a:spcPts val="0"/>
              </a:spcBef>
              <a:buNone/>
              <a:defRPr sz="1100" b="0" i="0" u="none" strike="noStrike" cap="none">
                <a:solidFill>
                  <a:schemeClr val="lt1"/>
                </a:solidFill>
                <a:latin typeface="Arial"/>
                <a:ea typeface="Arial"/>
                <a:cs typeface="Arial"/>
                <a:sym typeface="Arial"/>
              </a:defRPr>
            </a:lvl2pPr>
            <a:lvl3pPr marL="0" marR="0" lvl="2" indent="0" algn="r" rtl="0">
              <a:spcBef>
                <a:spcPts val="0"/>
              </a:spcBef>
              <a:buNone/>
              <a:defRPr sz="1100" b="0" i="0" u="none" strike="noStrike" cap="none">
                <a:solidFill>
                  <a:schemeClr val="lt1"/>
                </a:solidFill>
                <a:latin typeface="Arial"/>
                <a:ea typeface="Arial"/>
                <a:cs typeface="Arial"/>
                <a:sym typeface="Arial"/>
              </a:defRPr>
            </a:lvl3pPr>
            <a:lvl4pPr marL="0" marR="0" lvl="3" indent="0" algn="r" rtl="0">
              <a:spcBef>
                <a:spcPts val="0"/>
              </a:spcBef>
              <a:buNone/>
              <a:defRPr sz="1100" b="0" i="0" u="none" strike="noStrike" cap="none">
                <a:solidFill>
                  <a:schemeClr val="lt1"/>
                </a:solidFill>
                <a:latin typeface="Arial"/>
                <a:ea typeface="Arial"/>
                <a:cs typeface="Arial"/>
                <a:sym typeface="Arial"/>
              </a:defRPr>
            </a:lvl4pPr>
            <a:lvl5pPr marL="0" marR="0" lvl="4" indent="0" algn="r" rtl="0">
              <a:spcBef>
                <a:spcPts val="0"/>
              </a:spcBef>
              <a:buNone/>
              <a:defRPr sz="1100" b="0" i="0" u="none" strike="noStrike" cap="none">
                <a:solidFill>
                  <a:schemeClr val="lt1"/>
                </a:solidFill>
                <a:latin typeface="Arial"/>
                <a:ea typeface="Arial"/>
                <a:cs typeface="Arial"/>
                <a:sym typeface="Arial"/>
              </a:defRPr>
            </a:lvl5pPr>
            <a:lvl6pPr marL="0" marR="0" lvl="5" indent="0" algn="r" rtl="0">
              <a:spcBef>
                <a:spcPts val="0"/>
              </a:spcBef>
              <a:buNone/>
              <a:defRPr sz="1100" b="0" i="0" u="none" strike="noStrike" cap="none">
                <a:solidFill>
                  <a:schemeClr val="lt1"/>
                </a:solidFill>
                <a:latin typeface="Arial"/>
                <a:ea typeface="Arial"/>
                <a:cs typeface="Arial"/>
                <a:sym typeface="Arial"/>
              </a:defRPr>
            </a:lvl6pPr>
            <a:lvl7pPr marL="0" marR="0" lvl="6" indent="0" algn="r" rtl="0">
              <a:spcBef>
                <a:spcPts val="0"/>
              </a:spcBef>
              <a:buNone/>
              <a:defRPr sz="1100" b="0" i="0" u="none" strike="noStrike" cap="none">
                <a:solidFill>
                  <a:schemeClr val="lt1"/>
                </a:solidFill>
                <a:latin typeface="Arial"/>
                <a:ea typeface="Arial"/>
                <a:cs typeface="Arial"/>
                <a:sym typeface="Arial"/>
              </a:defRPr>
            </a:lvl7pPr>
            <a:lvl8pPr marL="0" marR="0" lvl="7" indent="0" algn="r" rtl="0">
              <a:spcBef>
                <a:spcPts val="0"/>
              </a:spcBef>
              <a:buNone/>
              <a:defRPr sz="1100" b="0" i="0" u="none" strike="noStrike" cap="none">
                <a:solidFill>
                  <a:schemeClr val="lt1"/>
                </a:solidFill>
                <a:latin typeface="Arial"/>
                <a:ea typeface="Arial"/>
                <a:cs typeface="Arial"/>
                <a:sym typeface="Arial"/>
              </a:defRPr>
            </a:lvl8pPr>
            <a:lvl9pPr marL="0" marR="0" lvl="8" indent="0" algn="r" rtl="0">
              <a:spcBef>
                <a:spcPts val="0"/>
              </a:spcBef>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pic>
        <p:nvPicPr>
          <p:cNvPr id="14" name="Google Shape;14;p20" descr="logo Compostplus 2015.png"/>
          <p:cNvPicPr preferRelativeResize="0"/>
          <p:nvPr/>
        </p:nvPicPr>
        <p:blipFill rotWithShape="1">
          <a:blip r:embed="rId15">
            <a:alphaModFix/>
          </a:blip>
          <a:srcRect/>
          <a:stretch/>
        </p:blipFill>
        <p:spPr>
          <a:xfrm>
            <a:off x="1403050" y="6147097"/>
            <a:ext cx="2479524" cy="671354"/>
          </a:xfrm>
          <a:prstGeom prst="rect">
            <a:avLst/>
          </a:prstGeom>
          <a:noFill/>
          <a:ln>
            <a:noFill/>
          </a:ln>
        </p:spPr>
      </p:pic>
      <p:pic>
        <p:nvPicPr>
          <p:cNvPr id="15" name="Google Shape;15;p20"/>
          <p:cNvPicPr preferRelativeResize="0"/>
          <p:nvPr/>
        </p:nvPicPr>
        <p:blipFill rotWithShape="1">
          <a:blip r:embed="rId16">
            <a:alphaModFix/>
          </a:blip>
          <a:srcRect/>
          <a:stretch/>
        </p:blipFill>
        <p:spPr>
          <a:xfrm>
            <a:off x="8078411" y="6273800"/>
            <a:ext cx="1005114" cy="584200"/>
          </a:xfrm>
          <a:prstGeom prst="rect">
            <a:avLst/>
          </a:prstGeom>
          <a:noFill/>
          <a:ln>
            <a:noFill/>
          </a:ln>
        </p:spPr>
      </p:pic>
      <p:sp>
        <p:nvSpPr>
          <p:cNvPr id="16" name="Google Shape;16;p20"/>
          <p:cNvSpPr txBox="1">
            <a:spLocks noGrp="1"/>
          </p:cNvSpPr>
          <p:nvPr>
            <p:ph type="title"/>
          </p:nvPr>
        </p:nvSpPr>
        <p:spPr>
          <a:xfrm>
            <a:off x="748021" y="22568"/>
            <a:ext cx="8229600" cy="714252"/>
          </a:xfrm>
          <a:prstGeom prst="rect">
            <a:avLst/>
          </a:prstGeom>
          <a:noFill/>
          <a:ln>
            <a:noFill/>
          </a:ln>
        </p:spPr>
        <p:txBody>
          <a:bodyPr spcFirstLastPara="1" wrap="square" lIns="91425" tIns="45700" rIns="91425" bIns="45700" anchor="ctr" anchorCtr="0">
            <a:normAutofit/>
          </a:bodyPr>
          <a:lstStyle>
            <a:lvl1pPr marR="0" lvl="0" algn="r" rtl="0">
              <a:spcBef>
                <a:spcPts val="0"/>
              </a:spcBef>
              <a:spcAft>
                <a:spcPts val="0"/>
              </a:spcAft>
              <a:buClr>
                <a:srgbClr val="023338"/>
              </a:buClr>
              <a:buSzPts val="4400"/>
              <a:buFont typeface="Arial"/>
              <a:buNone/>
              <a:defRPr sz="4400" b="0" i="0" u="none" strike="noStrike" cap="none">
                <a:solidFill>
                  <a:srgbClr val="02333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0"/>
          <p:cNvSpPr txBox="1">
            <a:spLocks noGrp="1"/>
          </p:cNvSpPr>
          <p:nvPr>
            <p:ph type="body" idx="1"/>
          </p:nvPr>
        </p:nvSpPr>
        <p:spPr>
          <a:xfrm>
            <a:off x="748021" y="843990"/>
            <a:ext cx="8229600" cy="5069959"/>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400"/>
              </a:spcBef>
              <a:spcAft>
                <a:spcPts val="0"/>
              </a:spcAft>
              <a:buClr>
                <a:schemeClr val="accent3"/>
              </a:buClr>
              <a:buSzPts val="2000"/>
              <a:buFont typeface="Noto Sans Symbols"/>
              <a:buChar char="▪"/>
              <a:defRPr sz="2000" b="0" i="0" u="none" strike="noStrike" cap="none">
                <a:solidFill>
                  <a:schemeClr val="accent3"/>
                </a:solidFill>
                <a:latin typeface="Arial"/>
                <a:ea typeface="Arial"/>
                <a:cs typeface="Arial"/>
                <a:sym typeface="Arial"/>
              </a:defRPr>
            </a:lvl1pPr>
            <a:lvl2pPr marL="914400" marR="0" lvl="1" indent="-342900" algn="l" rtl="0">
              <a:spcBef>
                <a:spcPts val="360"/>
              </a:spcBef>
              <a:spcAft>
                <a:spcPts val="0"/>
              </a:spcAft>
              <a:buClr>
                <a:srgbClr val="023338"/>
              </a:buClr>
              <a:buSzPts val="1800"/>
              <a:buFont typeface="Arial"/>
              <a:buChar char="•"/>
              <a:defRPr sz="1800" b="0" i="0" u="none" strike="noStrike" cap="none">
                <a:solidFill>
                  <a:srgbClr val="023338"/>
                </a:solidFill>
                <a:latin typeface="Arial"/>
                <a:ea typeface="Arial"/>
                <a:cs typeface="Arial"/>
                <a:sym typeface="Arial"/>
              </a:defRPr>
            </a:lvl2pPr>
            <a:lvl3pPr marL="1371600" marR="0" lvl="2" indent="-330200" algn="l" rtl="0">
              <a:spcBef>
                <a:spcPts val="320"/>
              </a:spcBef>
              <a:spcAft>
                <a:spcPts val="0"/>
              </a:spcAft>
              <a:buClr>
                <a:srgbClr val="11747F"/>
              </a:buClr>
              <a:buSzPts val="1600"/>
              <a:buFont typeface="Merriweather Sans"/>
              <a:buChar char="-"/>
              <a:defRPr sz="1600" b="0" i="0" u="none" strike="noStrike" cap="none">
                <a:solidFill>
                  <a:srgbClr val="11747F"/>
                </a:solidFill>
                <a:latin typeface="Arial"/>
                <a:ea typeface="Arial"/>
                <a:cs typeface="Arial"/>
                <a:sym typeface="Arial"/>
              </a:defRPr>
            </a:lvl3pPr>
            <a:lvl4pPr marL="1828800" marR="0" lvl="3" indent="-317500" algn="l" rtl="0">
              <a:spcBef>
                <a:spcPts val="280"/>
              </a:spcBef>
              <a:spcAft>
                <a:spcPts val="0"/>
              </a:spcAft>
              <a:buClr>
                <a:srgbClr val="3F3F3F"/>
              </a:buClr>
              <a:buSzPts val="1400"/>
              <a:buFont typeface="Arial"/>
              <a:buChar char="•"/>
              <a:defRPr sz="1400" b="0" i="0" u="none" strike="noStrike" cap="none">
                <a:solidFill>
                  <a:srgbClr val="3F3F3F"/>
                </a:solidFill>
                <a:latin typeface="Arial"/>
                <a:ea typeface="Arial"/>
                <a:cs typeface="Arial"/>
                <a:sym typeface="Arial"/>
              </a:defRPr>
            </a:lvl4pPr>
            <a:lvl5pPr marL="2286000" marR="0" lvl="4" indent="-317500" algn="l" rtl="0">
              <a:spcBef>
                <a:spcPts val="280"/>
              </a:spcBef>
              <a:spcAft>
                <a:spcPts val="0"/>
              </a:spcAft>
              <a:buClr>
                <a:srgbClr val="3F3F3F"/>
              </a:buClr>
              <a:buSzPts val="1400"/>
              <a:buFont typeface="Arial"/>
              <a:buChar char="»"/>
              <a:defRPr sz="1400" b="0" i="0" u="none" strike="noStrike" cap="none">
                <a:solidFill>
                  <a:srgbClr val="3F3F3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linkedin.com/company/r%C3%A9seau-compostplus/" TargetMode="External"/><Relationship Id="rId5" Type="http://schemas.openxmlformats.org/officeDocument/2006/relationships/hyperlink" Target="https://mailchi.mp/3c938630eee2/rapport-dactivit-fvrier-5285525"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channel/UCiX4lCR8xnu7GzA1t798JVw" TargetMode="External"/><Relationship Id="rId3" Type="http://schemas.openxmlformats.org/officeDocument/2006/relationships/image" Target="../media/image7.png"/><Relationship Id="rId7" Type="http://schemas.openxmlformats.org/officeDocument/2006/relationships/hyperlink" Target="http://www.compostplus.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google.com/spreadsheets/d/1b_5xtFCdsiO6Eb7k847IsPImOYru0vCAuQ8O_k3jn3U/edit?usp=sharing" TargetMode="External"/><Relationship Id="rId5" Type="http://schemas.openxmlformats.org/officeDocument/2006/relationships/hyperlink" Target="http://www.compostplus.org/wp-content/uploads/2018/07/Guide-Compostplus-2018.pdf"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hyperlink" Target="http://www.compostplus.org/wp-content/uploads/2018/07/Guide-Compostplus-2018.pdf" TargetMode="External"/><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www.compostplus.org/" TargetMode="External"/><Relationship Id="rId5" Type="http://schemas.openxmlformats.org/officeDocument/2006/relationships/hyperlink" Target="mailto:cecilegotteland@compostplus.org" TargetMode="External"/><Relationship Id="rId4" Type="http://schemas.openxmlformats.org/officeDocument/2006/relationships/hyperlink" Target="mailto:mathildeborne@compostplus.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88" name="Google Shape;88;p1"/>
          <p:cNvSpPr txBox="1"/>
          <p:nvPr/>
        </p:nvSpPr>
        <p:spPr>
          <a:xfrm>
            <a:off x="2109355" y="2181208"/>
            <a:ext cx="492529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b="1" i="0" u="none" strike="noStrike" cap="none">
                <a:solidFill>
                  <a:schemeClr val="dk1"/>
                </a:solidFill>
                <a:latin typeface="Arial"/>
                <a:ea typeface="Arial"/>
                <a:cs typeface="Arial"/>
                <a:sym typeface="Arial"/>
              </a:rPr>
              <a:t>Le Réseau Compostplus </a:t>
            </a:r>
            <a:br>
              <a:rPr lang="fr-FR" sz="2400" b="1" i="0" u="none" strike="noStrike" cap="none">
                <a:solidFill>
                  <a:schemeClr val="dk1"/>
                </a:solidFill>
                <a:latin typeface="Arial"/>
                <a:ea typeface="Arial"/>
                <a:cs typeface="Arial"/>
                <a:sym typeface="Arial"/>
              </a:rPr>
            </a:br>
            <a:r>
              <a:rPr lang="fr-FR" sz="2400" b="1" i="0" u="none" strike="noStrike" cap="none">
                <a:solidFill>
                  <a:schemeClr val="dk1"/>
                </a:solidFill>
                <a:latin typeface="Arial"/>
                <a:ea typeface="Arial"/>
                <a:cs typeface="Arial"/>
                <a:sym typeface="Arial"/>
              </a:rPr>
              <a:t>et la généralisation du tri à la source des biodéchets</a:t>
            </a:r>
            <a:endParaRPr sz="2400" b="1" i="0" u="none" strike="noStrike" cap="none">
              <a:solidFill>
                <a:schemeClr val="dk1"/>
              </a:solidFill>
              <a:latin typeface="Arial"/>
              <a:ea typeface="Arial"/>
              <a:cs typeface="Arial"/>
              <a:sym typeface="Arial"/>
            </a:endParaRPr>
          </a:p>
        </p:txBody>
      </p:sp>
      <p:pic>
        <p:nvPicPr>
          <p:cNvPr id="89" name="Google Shape;89;p1"/>
          <p:cNvPicPr preferRelativeResize="0"/>
          <p:nvPr/>
        </p:nvPicPr>
        <p:blipFill rotWithShape="1">
          <a:blip r:embed="rId4">
            <a:alphaModFix/>
          </a:blip>
          <a:srcRect/>
          <a:stretch/>
        </p:blipFill>
        <p:spPr>
          <a:xfrm>
            <a:off x="3550596" y="6069060"/>
            <a:ext cx="2042808" cy="553109"/>
          </a:xfrm>
          <a:prstGeom prst="rect">
            <a:avLst/>
          </a:prstGeom>
          <a:noFill/>
          <a:ln>
            <a:noFill/>
          </a:ln>
        </p:spPr>
      </p:pic>
      <p:sp>
        <p:nvSpPr>
          <p:cNvPr id="90" name="Google Shape;90;p1"/>
          <p:cNvSpPr txBox="1"/>
          <p:nvPr/>
        </p:nvSpPr>
        <p:spPr>
          <a:xfrm>
            <a:off x="2237874" y="3840378"/>
            <a:ext cx="4668300" cy="14772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0" i="0" u="none" strike="noStrike" cap="none" dirty="0">
                <a:solidFill>
                  <a:schemeClr val="dk1"/>
                </a:solidFill>
                <a:latin typeface="Arial"/>
                <a:ea typeface="Arial"/>
                <a:cs typeface="Arial"/>
                <a:sym typeface="Arial"/>
              </a:rPr>
              <a:t>Mathilde BORNE</a:t>
            </a:r>
            <a:endParaRPr dirty="0"/>
          </a:p>
          <a:p>
            <a:pPr marL="0" marR="0" lvl="0" indent="0" algn="ctr" rtl="0">
              <a:spcBef>
                <a:spcPts val="0"/>
              </a:spcBef>
              <a:spcAft>
                <a:spcPts val="0"/>
              </a:spcAft>
              <a:buNone/>
            </a:pPr>
            <a:r>
              <a:rPr lang="fr-FR" sz="1800" b="0" i="0" u="none" strike="noStrike" cap="none" dirty="0">
                <a:solidFill>
                  <a:schemeClr val="dk1"/>
                </a:solidFill>
                <a:latin typeface="Arial"/>
                <a:ea typeface="Arial"/>
                <a:cs typeface="Arial"/>
                <a:sym typeface="Arial"/>
              </a:rPr>
              <a:t>Déléguée Générale</a:t>
            </a:r>
          </a:p>
          <a:p>
            <a:pPr marL="0" marR="0" lvl="0" indent="0" algn="ctr" rtl="0">
              <a:spcBef>
                <a:spcPts val="0"/>
              </a:spcBef>
              <a:spcAft>
                <a:spcPts val="0"/>
              </a:spcAft>
              <a:buNone/>
            </a:pPr>
            <a:r>
              <a:rPr lang="fr-FR" sz="1800" dirty="0">
                <a:solidFill>
                  <a:schemeClr val="dk1"/>
                </a:solidFill>
              </a:rPr>
              <a:t>Cécile GOTTELAND</a:t>
            </a:r>
          </a:p>
          <a:p>
            <a:pPr marL="0" marR="0" lvl="0" indent="0" algn="ctr" rtl="0">
              <a:spcBef>
                <a:spcPts val="0"/>
              </a:spcBef>
              <a:spcAft>
                <a:spcPts val="0"/>
              </a:spcAft>
              <a:buNone/>
            </a:pPr>
            <a:r>
              <a:rPr lang="fr-FR" sz="1800" b="0" i="0" u="none" strike="noStrike" cap="none" dirty="0">
                <a:solidFill>
                  <a:schemeClr val="dk1"/>
                </a:solidFill>
                <a:latin typeface="Arial"/>
                <a:ea typeface="Arial"/>
                <a:cs typeface="Arial"/>
                <a:sym typeface="Arial"/>
              </a:rPr>
              <a:t>Déléguée Générale Adjointe – </a:t>
            </a:r>
            <a:r>
              <a:rPr lang="fr-FR" sz="1800" dirty="0">
                <a:solidFill>
                  <a:schemeClr val="dk1"/>
                </a:solidFill>
              </a:rPr>
              <a:t>En charge de l’animation</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34" name="Google Shape;134;p6"/>
          <p:cNvSpPr txBox="1"/>
          <p:nvPr/>
        </p:nvSpPr>
        <p:spPr>
          <a:xfrm>
            <a:off x="921328" y="423222"/>
            <a:ext cx="55750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4000" b="1" dirty="0">
                <a:solidFill>
                  <a:srgbClr val="023338"/>
                </a:solidFill>
                <a:latin typeface="Bahnschrift SemiBold SemiConden" panose="020B0502040204020203" pitchFamily="34" charset="0"/>
              </a:rPr>
              <a:t>Enjeux &amp; Opportunités</a:t>
            </a:r>
            <a:endParaRPr sz="4000" b="1" dirty="0">
              <a:solidFill>
                <a:srgbClr val="023338"/>
              </a:solidFill>
              <a:latin typeface="Bahnschrift SemiBold SemiConden" panose="020B0502040204020203" pitchFamily="34" charset="0"/>
            </a:endParaRPr>
          </a:p>
        </p:txBody>
      </p:sp>
      <p:pic>
        <p:nvPicPr>
          <p:cNvPr id="135" name="Google Shape;135;p6"/>
          <p:cNvPicPr preferRelativeResize="0"/>
          <p:nvPr/>
        </p:nvPicPr>
        <p:blipFill rotWithShape="1">
          <a:blip r:embed="rId4">
            <a:alphaModFix/>
          </a:blip>
          <a:srcRect/>
          <a:stretch/>
        </p:blipFill>
        <p:spPr>
          <a:xfrm>
            <a:off x="6916366" y="6069060"/>
            <a:ext cx="2042808" cy="553109"/>
          </a:xfrm>
          <a:prstGeom prst="rect">
            <a:avLst/>
          </a:prstGeom>
          <a:noFill/>
          <a:ln>
            <a:noFill/>
          </a:ln>
        </p:spPr>
      </p:pic>
      <p:pic>
        <p:nvPicPr>
          <p:cNvPr id="137" name="Google Shape;137;p6"/>
          <p:cNvPicPr preferRelativeResize="0"/>
          <p:nvPr/>
        </p:nvPicPr>
        <p:blipFill rotWithShape="1">
          <a:blip r:embed="rId5">
            <a:alphaModFix/>
          </a:blip>
          <a:srcRect/>
          <a:stretch/>
        </p:blipFill>
        <p:spPr>
          <a:xfrm>
            <a:off x="3420907" y="1652004"/>
            <a:ext cx="3075427" cy="3162939"/>
          </a:xfrm>
          <a:prstGeom prst="rect">
            <a:avLst/>
          </a:prstGeom>
          <a:noFill/>
          <a:ln>
            <a:noFill/>
          </a:ln>
        </p:spPr>
      </p:pic>
      <p:sp>
        <p:nvSpPr>
          <p:cNvPr id="2" name="ZoneTexte 1">
            <a:extLst>
              <a:ext uri="{FF2B5EF4-FFF2-40B4-BE49-F238E27FC236}">
                <a16:creationId xmlns:a16="http://schemas.microsoft.com/office/drawing/2014/main" id="{CB870AF5-1076-F628-E234-F554C604AFE2}"/>
              </a:ext>
            </a:extLst>
          </p:cNvPr>
          <p:cNvSpPr txBox="1"/>
          <p:nvPr/>
        </p:nvSpPr>
        <p:spPr>
          <a:xfrm>
            <a:off x="516035" y="1482120"/>
            <a:ext cx="3075426" cy="2739211"/>
          </a:xfrm>
          <a:prstGeom prst="rect">
            <a:avLst/>
          </a:prstGeom>
          <a:noFill/>
        </p:spPr>
        <p:txBody>
          <a:bodyPr wrap="square" rtlCol="0">
            <a:spAutoFit/>
          </a:bodyPr>
          <a:lstStyle/>
          <a:p>
            <a:r>
              <a:rPr lang="fr-FR" sz="2400" b="1" dirty="0">
                <a:solidFill>
                  <a:srgbClr val="023338"/>
                </a:solidFill>
                <a:latin typeface="Bahnschrift SemiBold SemiConden" panose="020B0502040204020203" pitchFamily="34" charset="0"/>
              </a:rPr>
              <a:t>Réduction des déchets </a:t>
            </a:r>
          </a:p>
          <a:p>
            <a:r>
              <a:rPr lang="fr-FR" sz="1600" b="1" dirty="0">
                <a:solidFill>
                  <a:srgbClr val="9BBB59"/>
                </a:solidFill>
                <a:latin typeface="Arial"/>
                <a:ea typeface="Arial"/>
                <a:cs typeface="Arial"/>
                <a:sym typeface="Arial"/>
              </a:rPr>
              <a:t>- Atteinte des objectifs </a:t>
            </a:r>
            <a:r>
              <a:rPr lang="fr-FR" sz="1600" b="1" dirty="0">
                <a:solidFill>
                  <a:srgbClr val="9BBB59"/>
                </a:solidFill>
              </a:rPr>
              <a:t>réglementaires</a:t>
            </a:r>
          </a:p>
          <a:p>
            <a:r>
              <a:rPr lang="fr-FR" sz="1600" b="1" dirty="0">
                <a:solidFill>
                  <a:srgbClr val="9BBB59"/>
                </a:solidFill>
              </a:rPr>
              <a:t>- </a:t>
            </a:r>
            <a:r>
              <a:rPr lang="fr-FR" sz="1600" b="1" dirty="0">
                <a:solidFill>
                  <a:srgbClr val="9BBB59"/>
                </a:solidFill>
                <a:latin typeface="Arial"/>
                <a:ea typeface="Arial"/>
                <a:cs typeface="Arial"/>
                <a:sym typeface="Arial"/>
              </a:rPr>
              <a:t>Amélioration qualité des autres flux</a:t>
            </a:r>
            <a:endParaRPr lang="fr-FR" sz="1600" dirty="0"/>
          </a:p>
          <a:p>
            <a:r>
              <a:rPr lang="fr-FR" sz="1600" b="1" dirty="0">
                <a:solidFill>
                  <a:srgbClr val="9BBB59"/>
                </a:solidFill>
              </a:rPr>
              <a:t>- </a:t>
            </a:r>
            <a:r>
              <a:rPr lang="fr-FR" sz="1600" b="1" dirty="0">
                <a:solidFill>
                  <a:srgbClr val="9BBB59"/>
                </a:solidFill>
                <a:latin typeface="Arial"/>
                <a:ea typeface="Arial"/>
                <a:cs typeface="Arial"/>
                <a:sym typeface="Arial"/>
              </a:rPr>
              <a:t>Résilience face à l’augmentation de la fiscalité (TGAP)</a:t>
            </a:r>
            <a:endParaRPr lang="fr-FR" sz="1600" dirty="0"/>
          </a:p>
          <a:p>
            <a:endParaRPr lang="fr-FR" sz="1600" dirty="0"/>
          </a:p>
          <a:p>
            <a:endParaRPr lang="fr-FR" sz="2000" b="1" dirty="0"/>
          </a:p>
        </p:txBody>
      </p:sp>
      <p:sp>
        <p:nvSpPr>
          <p:cNvPr id="3" name="ZoneTexte 2">
            <a:extLst>
              <a:ext uri="{FF2B5EF4-FFF2-40B4-BE49-F238E27FC236}">
                <a16:creationId xmlns:a16="http://schemas.microsoft.com/office/drawing/2014/main" id="{EC359167-ABB9-021D-E7B2-C06A5D783E16}"/>
              </a:ext>
            </a:extLst>
          </p:cNvPr>
          <p:cNvSpPr txBox="1"/>
          <p:nvPr/>
        </p:nvSpPr>
        <p:spPr>
          <a:xfrm>
            <a:off x="5899699" y="1300952"/>
            <a:ext cx="3244301" cy="1815882"/>
          </a:xfrm>
          <a:prstGeom prst="rect">
            <a:avLst/>
          </a:prstGeom>
          <a:noFill/>
        </p:spPr>
        <p:txBody>
          <a:bodyPr wrap="square" rtlCol="0">
            <a:spAutoFit/>
          </a:bodyPr>
          <a:lstStyle/>
          <a:p>
            <a:r>
              <a:rPr lang="fr-FR" sz="2400" b="1" dirty="0">
                <a:solidFill>
                  <a:srgbClr val="023338"/>
                </a:solidFill>
                <a:latin typeface="Bahnschrift SemiBold SemiConden" panose="020B0502040204020203" pitchFamily="34" charset="0"/>
              </a:rPr>
              <a:t>Environnementaux</a:t>
            </a:r>
          </a:p>
          <a:p>
            <a:r>
              <a:rPr lang="fr-FR" sz="1600" b="1" dirty="0">
                <a:solidFill>
                  <a:srgbClr val="9BBB59"/>
                </a:solidFill>
              </a:rPr>
              <a:t>Diminution de </a:t>
            </a:r>
            <a:r>
              <a:rPr lang="fr-FR" sz="1600" b="1" dirty="0">
                <a:solidFill>
                  <a:srgbClr val="9BBB59"/>
                </a:solidFill>
                <a:latin typeface="Arial"/>
                <a:ea typeface="Arial"/>
                <a:cs typeface="Arial"/>
                <a:sym typeface="Arial"/>
              </a:rPr>
              <a:t>la pollution (enfouissement / incinération)</a:t>
            </a:r>
            <a:endParaRPr lang="fr-FR" sz="1600" dirty="0"/>
          </a:p>
          <a:p>
            <a:endParaRPr lang="fr-FR" sz="2000" b="1" dirty="0"/>
          </a:p>
          <a:p>
            <a:endParaRPr lang="fr-FR" sz="1600" dirty="0"/>
          </a:p>
          <a:p>
            <a:endParaRPr lang="fr-FR" sz="2000" b="1" dirty="0"/>
          </a:p>
        </p:txBody>
      </p:sp>
      <p:sp>
        <p:nvSpPr>
          <p:cNvPr id="4" name="ZoneTexte 3">
            <a:extLst>
              <a:ext uri="{FF2B5EF4-FFF2-40B4-BE49-F238E27FC236}">
                <a16:creationId xmlns:a16="http://schemas.microsoft.com/office/drawing/2014/main" id="{C6BAA8BD-09E4-0CEC-78F4-E24AE4F710CA}"/>
              </a:ext>
            </a:extLst>
          </p:cNvPr>
          <p:cNvSpPr txBox="1"/>
          <p:nvPr/>
        </p:nvSpPr>
        <p:spPr>
          <a:xfrm>
            <a:off x="5686456" y="4492172"/>
            <a:ext cx="3714750" cy="1754326"/>
          </a:xfrm>
          <a:prstGeom prst="rect">
            <a:avLst/>
          </a:prstGeom>
          <a:noFill/>
        </p:spPr>
        <p:txBody>
          <a:bodyPr wrap="square" rtlCol="0">
            <a:spAutoFit/>
          </a:bodyPr>
          <a:lstStyle/>
          <a:p>
            <a:r>
              <a:rPr lang="fr-FR" sz="2400" b="1" dirty="0">
                <a:solidFill>
                  <a:srgbClr val="023338"/>
                </a:solidFill>
                <a:latin typeface="Bahnschrift SemiBold SemiConden" panose="020B0502040204020203" pitchFamily="34" charset="0"/>
              </a:rPr>
              <a:t>Retour au sol de qualité</a:t>
            </a:r>
          </a:p>
          <a:p>
            <a:r>
              <a:rPr lang="fr-FR" sz="1600" b="1" dirty="0">
                <a:solidFill>
                  <a:srgbClr val="9BBB59"/>
                </a:solidFill>
              </a:rPr>
              <a:t>Cycle de la matière</a:t>
            </a:r>
          </a:p>
          <a:p>
            <a:r>
              <a:rPr lang="fr-FR" sz="1600" b="1" dirty="0">
                <a:solidFill>
                  <a:srgbClr val="9BBB59"/>
                </a:solidFill>
              </a:rPr>
              <a:t>Stockage du carbone</a:t>
            </a:r>
          </a:p>
          <a:p>
            <a:r>
              <a:rPr lang="fr-FR" sz="1600" b="1" dirty="0">
                <a:solidFill>
                  <a:srgbClr val="9BBB59"/>
                </a:solidFill>
              </a:rPr>
              <a:t>Vie des sols</a:t>
            </a:r>
          </a:p>
          <a:p>
            <a:r>
              <a:rPr lang="fr-FR" sz="1600" b="1" dirty="0">
                <a:solidFill>
                  <a:srgbClr val="9BBB59"/>
                </a:solidFill>
              </a:rPr>
              <a:t>Souveraineté alimentaire</a:t>
            </a:r>
            <a:endParaRPr lang="fr-FR" sz="1600" dirty="0"/>
          </a:p>
          <a:p>
            <a:endParaRPr lang="fr-FR" sz="2000" b="1" dirty="0"/>
          </a:p>
        </p:txBody>
      </p:sp>
      <p:sp>
        <p:nvSpPr>
          <p:cNvPr id="5" name="ZoneTexte 4">
            <a:extLst>
              <a:ext uri="{FF2B5EF4-FFF2-40B4-BE49-F238E27FC236}">
                <a16:creationId xmlns:a16="http://schemas.microsoft.com/office/drawing/2014/main" id="{1BDBA829-BA2B-7A9B-DBCE-237DEE4D5161}"/>
              </a:ext>
            </a:extLst>
          </p:cNvPr>
          <p:cNvSpPr txBox="1"/>
          <p:nvPr/>
        </p:nvSpPr>
        <p:spPr>
          <a:xfrm>
            <a:off x="994072" y="4814943"/>
            <a:ext cx="3714750" cy="1877437"/>
          </a:xfrm>
          <a:prstGeom prst="rect">
            <a:avLst/>
          </a:prstGeom>
          <a:noFill/>
        </p:spPr>
        <p:txBody>
          <a:bodyPr wrap="square" rtlCol="0">
            <a:spAutoFit/>
          </a:bodyPr>
          <a:lstStyle/>
          <a:p>
            <a:r>
              <a:rPr lang="fr-FR" sz="2400" b="1" dirty="0">
                <a:solidFill>
                  <a:srgbClr val="023338"/>
                </a:solidFill>
                <a:latin typeface="Bahnschrift SemiBold SemiConden" panose="020B0502040204020203" pitchFamily="34" charset="0"/>
              </a:rPr>
              <a:t>Développement d’une économie circulaire </a:t>
            </a:r>
            <a:endParaRPr lang="fr-FR" sz="2000" b="1" dirty="0"/>
          </a:p>
          <a:p>
            <a:r>
              <a:rPr lang="fr-FR" sz="1600" b="1" dirty="0">
                <a:solidFill>
                  <a:srgbClr val="9BBB59"/>
                </a:solidFill>
              </a:rPr>
              <a:t>- Logique</a:t>
            </a:r>
          </a:p>
          <a:p>
            <a:r>
              <a:rPr lang="fr-FR" sz="1600" b="1" dirty="0">
                <a:solidFill>
                  <a:srgbClr val="9BBB59"/>
                </a:solidFill>
              </a:rPr>
              <a:t>- Production énergie</a:t>
            </a:r>
          </a:p>
          <a:p>
            <a:r>
              <a:rPr lang="fr-FR" sz="1600" b="1" dirty="0">
                <a:solidFill>
                  <a:srgbClr val="9BBB59"/>
                </a:solidFill>
              </a:rPr>
              <a:t>- Production compost</a:t>
            </a:r>
          </a:p>
          <a:p>
            <a:endParaRPr lang="fr-FR" sz="2000" b="1" dirty="0"/>
          </a:p>
        </p:txBody>
      </p:sp>
    </p:spTree>
    <p:extLst>
      <p:ext uri="{BB962C8B-B14F-4D97-AF65-F5344CB8AC3E}">
        <p14:creationId xmlns:p14="http://schemas.microsoft.com/office/powerpoint/2010/main" val="15063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42"/>
        <p:cNvGrpSpPr/>
        <p:nvPr/>
      </p:nvGrpSpPr>
      <p:grpSpPr>
        <a:xfrm>
          <a:off x="0" y="0"/>
          <a:ext cx="0" cy="0"/>
          <a:chOff x="0" y="0"/>
          <a:chExt cx="0" cy="0"/>
        </a:xfrm>
      </p:grpSpPr>
      <p:pic>
        <p:nvPicPr>
          <p:cNvPr id="143" name="Google Shape;143;p7"/>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44" name="Google Shape;144;p7"/>
          <p:cNvSpPr txBox="1"/>
          <p:nvPr/>
        </p:nvSpPr>
        <p:spPr>
          <a:xfrm>
            <a:off x="2109355" y="2181208"/>
            <a:ext cx="4925291"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b="1">
                <a:solidFill>
                  <a:schemeClr val="dk1"/>
                </a:solidFill>
                <a:latin typeface="Arial"/>
                <a:ea typeface="Arial"/>
                <a:cs typeface="Arial"/>
                <a:sym typeface="Arial"/>
              </a:rPr>
              <a:t>QUI SOMMES NOUS ?</a:t>
            </a:r>
            <a:endParaRPr/>
          </a:p>
          <a:p>
            <a:pPr marL="0" marR="0" lvl="0" indent="0" algn="ctr" rtl="0">
              <a:spcBef>
                <a:spcPts val="0"/>
              </a:spcBef>
              <a:spcAft>
                <a:spcPts val="0"/>
              </a:spcAft>
              <a:buNone/>
            </a:pPr>
            <a:r>
              <a:rPr lang="fr-FR" sz="1800">
                <a:solidFill>
                  <a:schemeClr val="dk1"/>
                </a:solidFill>
                <a:latin typeface="Arial"/>
                <a:ea typeface="Arial"/>
                <a:cs typeface="Arial"/>
                <a:sym typeface="Arial"/>
              </a:rPr>
              <a:t>Histoire – Objectifs – Fonctionnement - Réalisations</a:t>
            </a:r>
            <a:endParaRPr/>
          </a:p>
        </p:txBody>
      </p:sp>
      <p:pic>
        <p:nvPicPr>
          <p:cNvPr id="145" name="Google Shape;145;p7"/>
          <p:cNvPicPr preferRelativeResize="0"/>
          <p:nvPr/>
        </p:nvPicPr>
        <p:blipFill rotWithShape="1">
          <a:blip r:embed="rId4">
            <a:alphaModFix/>
          </a:blip>
          <a:srcRect/>
          <a:stretch/>
        </p:blipFill>
        <p:spPr>
          <a:xfrm>
            <a:off x="3550596" y="6069060"/>
            <a:ext cx="2042808" cy="5531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pic>
        <p:nvPicPr>
          <p:cNvPr id="151" name="Google Shape;151;p8"/>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152" name="Google Shape;152;p8"/>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L’histoire et la situation actuelle du Réseau</a:t>
            </a:r>
            <a:endParaRPr/>
          </a:p>
        </p:txBody>
      </p:sp>
      <p:pic>
        <p:nvPicPr>
          <p:cNvPr id="153" name="Google Shape;153;p8"/>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54" name="Google Shape;154;p8"/>
          <p:cNvSpPr txBox="1"/>
          <p:nvPr/>
        </p:nvSpPr>
        <p:spPr>
          <a:xfrm>
            <a:off x="730256" y="1199092"/>
            <a:ext cx="8228918" cy="630794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30000"/>
              </a:lnSpc>
              <a:spcBef>
                <a:spcPts val="0"/>
              </a:spcBef>
              <a:spcAft>
                <a:spcPts val="0"/>
              </a:spcAft>
              <a:buClr>
                <a:srgbClr val="9BBB59"/>
              </a:buClr>
              <a:buSzPts val="2000"/>
              <a:buFont typeface="Arial"/>
              <a:buChar char="•"/>
            </a:pPr>
            <a:r>
              <a:rPr lang="fr-FR" sz="1400" b="1" dirty="0">
                <a:solidFill>
                  <a:srgbClr val="9BBB59"/>
                </a:solidFill>
                <a:latin typeface="Arial"/>
                <a:ea typeface="Arial"/>
                <a:cs typeface="Arial"/>
                <a:sym typeface="Arial"/>
              </a:rPr>
              <a:t>Des collectivités en réseau depuis 2006, en association depuis 2011</a:t>
            </a:r>
            <a:endParaRPr dirty="0"/>
          </a:p>
          <a:p>
            <a:pPr marL="0" marR="0" lvl="0" indent="0" algn="l" rtl="0">
              <a:lnSpc>
                <a:spcPct val="130000"/>
              </a:lnSpc>
              <a:spcBef>
                <a:spcPts val="400"/>
              </a:spcBef>
              <a:spcAft>
                <a:spcPts val="0"/>
              </a:spcAft>
              <a:buClr>
                <a:srgbClr val="9BBB59"/>
              </a:buClr>
              <a:buSzPts val="2000"/>
              <a:buFont typeface="Calibri"/>
              <a:buNone/>
            </a:pPr>
            <a:endParaRPr sz="1400" b="1" dirty="0">
              <a:solidFill>
                <a:srgbClr val="9BBB59"/>
              </a:solidFill>
              <a:latin typeface="Arial"/>
              <a:ea typeface="Arial"/>
              <a:cs typeface="Arial"/>
              <a:sym typeface="Arial"/>
            </a:endParaRPr>
          </a:p>
          <a:p>
            <a:pPr marL="0" marR="0" lvl="0" indent="0" algn="l" rtl="0">
              <a:lnSpc>
                <a:spcPct val="130000"/>
              </a:lnSpc>
              <a:spcBef>
                <a:spcPts val="400"/>
              </a:spcBef>
              <a:spcAft>
                <a:spcPts val="0"/>
              </a:spcAft>
              <a:buClr>
                <a:srgbClr val="9BBB59"/>
              </a:buClr>
              <a:buSzPts val="2000"/>
              <a:buFont typeface="Arial"/>
              <a:buNone/>
            </a:pPr>
            <a:r>
              <a:rPr lang="fr-FR" sz="1400" b="1" dirty="0">
                <a:solidFill>
                  <a:srgbClr val="9BBB59"/>
                </a:solidFill>
                <a:latin typeface="Arial"/>
                <a:ea typeface="Arial"/>
                <a:cs typeface="Arial"/>
                <a:sym typeface="Arial"/>
              </a:rPr>
              <a:t>En 2023, 54 collectivités adhérentes </a:t>
            </a:r>
            <a:endParaRPr dirty="0"/>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285750" marR="0" lvl="0" indent="-285750" algn="just" rtl="0">
              <a:lnSpc>
                <a:spcPct val="130000"/>
              </a:lnSpc>
              <a:spcBef>
                <a:spcPts val="400"/>
              </a:spcBef>
              <a:spcAft>
                <a:spcPts val="0"/>
              </a:spcAft>
              <a:buClr>
                <a:srgbClr val="9BBB59"/>
              </a:buClr>
              <a:buSzPts val="2000"/>
              <a:buFont typeface="Arial"/>
              <a:buChar char="•"/>
            </a:pPr>
            <a:r>
              <a:rPr lang="fr-FR" sz="1400" b="1" dirty="0">
                <a:solidFill>
                  <a:srgbClr val="9BBB59"/>
                </a:solidFill>
                <a:latin typeface="Arial"/>
                <a:ea typeface="Arial"/>
                <a:cs typeface="Arial"/>
                <a:sym typeface="Arial"/>
              </a:rPr>
              <a:t>Membre de l’European Compost Network</a:t>
            </a:r>
            <a:endParaRPr dirty="0"/>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285750" marR="0" lvl="0" indent="-158750" algn="l" rtl="0">
              <a:lnSpc>
                <a:spcPct val="130000"/>
              </a:lnSpc>
              <a:spcBef>
                <a:spcPts val="400"/>
              </a:spcBef>
              <a:spcAft>
                <a:spcPts val="0"/>
              </a:spcAft>
              <a:buClr>
                <a:srgbClr val="9BBB59"/>
              </a:buClr>
              <a:buSzPts val="2000"/>
              <a:buFont typeface="Arial"/>
              <a:buNone/>
            </a:pPr>
            <a:endParaRPr sz="1400" dirty="0">
              <a:solidFill>
                <a:srgbClr val="023338"/>
              </a:solidFill>
              <a:latin typeface="Arial"/>
              <a:ea typeface="Arial"/>
              <a:cs typeface="Arial"/>
              <a:sym typeface="Arial"/>
            </a:endParaRPr>
          </a:p>
        </p:txBody>
      </p:sp>
      <p:pic>
        <p:nvPicPr>
          <p:cNvPr id="155" name="Google Shape;155;p8" descr="favicon-ECN.png"/>
          <p:cNvPicPr preferRelativeResize="0"/>
          <p:nvPr/>
        </p:nvPicPr>
        <p:blipFill rotWithShape="1">
          <a:blip r:embed="rId5">
            <a:alphaModFix/>
          </a:blip>
          <a:srcRect/>
          <a:stretch/>
        </p:blipFill>
        <p:spPr>
          <a:xfrm>
            <a:off x="4844715" y="5278801"/>
            <a:ext cx="1366931" cy="1211392"/>
          </a:xfrm>
          <a:prstGeom prst="rect">
            <a:avLst/>
          </a:prstGeom>
          <a:noFill/>
          <a:ln>
            <a:noFill/>
          </a:ln>
        </p:spPr>
      </p:pic>
      <p:pic>
        <p:nvPicPr>
          <p:cNvPr id="156" name="Google Shape;156;p8" descr="Une image contenant carte&#10;&#10;Description générée automatiquement"/>
          <p:cNvPicPr preferRelativeResize="0"/>
          <p:nvPr/>
        </p:nvPicPr>
        <p:blipFill rotWithShape="1">
          <a:blip r:embed="rId6">
            <a:alphaModFix/>
          </a:blip>
          <a:srcRect r="2558"/>
          <a:stretch/>
        </p:blipFill>
        <p:spPr>
          <a:xfrm>
            <a:off x="4275516" y="1553769"/>
            <a:ext cx="4868484" cy="3532183"/>
          </a:xfrm>
          <a:prstGeom prst="rect">
            <a:avLst/>
          </a:prstGeom>
          <a:noFill/>
          <a:ln>
            <a:noFill/>
          </a:ln>
        </p:spPr>
      </p:pic>
      <p:sp>
        <p:nvSpPr>
          <p:cNvPr id="157" name="Google Shape;157;p8"/>
          <p:cNvSpPr txBox="1"/>
          <p:nvPr/>
        </p:nvSpPr>
        <p:spPr>
          <a:xfrm>
            <a:off x="420959" y="2264990"/>
            <a:ext cx="4238930" cy="2206718"/>
          </a:xfrm>
          <a:prstGeom prst="rect">
            <a:avLst/>
          </a:prstGeom>
          <a:noFill/>
          <a:ln>
            <a:noFill/>
          </a:ln>
        </p:spPr>
        <p:txBody>
          <a:bodyPr spcFirstLastPara="1" wrap="square" lIns="91425" tIns="45700" rIns="91425" bIns="45700" anchor="t" anchorCtr="0">
            <a:spAutoFit/>
          </a:bodyPr>
          <a:lstStyle/>
          <a:p>
            <a:pPr marL="742950" marR="0" lvl="1" indent="-285750" algn="l" rtl="0">
              <a:lnSpc>
                <a:spcPct val="130000"/>
              </a:lnSpc>
              <a:spcBef>
                <a:spcPts val="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Représentant plus de 25 millions d’habitants sur toute la France</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Engagées dans la collecte séparée des biodéchets</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Des débutantes aux plus avancées</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Compétence collecte, traitement et planification</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pic>
        <p:nvPicPr>
          <p:cNvPr id="163" name="Google Shape;163;p9"/>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164" name="Google Shape;164;p9"/>
          <p:cNvSpPr txBox="1"/>
          <p:nvPr/>
        </p:nvSpPr>
        <p:spPr>
          <a:xfrm>
            <a:off x="921328" y="423222"/>
            <a:ext cx="7074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Les objectifs et les engagements fondateurs</a:t>
            </a:r>
            <a:endParaRPr/>
          </a:p>
        </p:txBody>
      </p:sp>
      <p:pic>
        <p:nvPicPr>
          <p:cNvPr id="165" name="Google Shape;165;p9"/>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66" name="Google Shape;166;p9"/>
          <p:cNvSpPr txBox="1"/>
          <p:nvPr/>
        </p:nvSpPr>
        <p:spPr>
          <a:xfrm>
            <a:off x="3367845" y="1107788"/>
            <a:ext cx="5882417" cy="534296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30000"/>
              </a:lnSpc>
              <a:spcBef>
                <a:spcPts val="0"/>
              </a:spcBef>
              <a:spcAft>
                <a:spcPts val="0"/>
              </a:spcAft>
              <a:buClr>
                <a:srgbClr val="9BBB59"/>
              </a:buClr>
              <a:buSzPts val="2000"/>
              <a:buFont typeface="Arial"/>
              <a:buChar char="•"/>
            </a:pPr>
            <a:r>
              <a:rPr lang="fr-FR" sz="1400" b="1" dirty="0">
                <a:solidFill>
                  <a:srgbClr val="9BBB59"/>
                </a:solidFill>
                <a:latin typeface="Arial"/>
                <a:ea typeface="Arial"/>
                <a:cs typeface="Arial"/>
                <a:sym typeface="Arial"/>
              </a:rPr>
              <a:t>Objectifs :</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Promouvoir la collecte séparée des biodéchets</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Partager les retours d’expérience et les bonnes pratiques</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Mutualiser les besoins</a:t>
            </a:r>
            <a:endParaRPr dirty="0"/>
          </a:p>
          <a:p>
            <a:pPr marL="742950" marR="0" lvl="1" indent="-158750" algn="l" rtl="0">
              <a:lnSpc>
                <a:spcPct val="130000"/>
              </a:lnSpc>
              <a:spcBef>
                <a:spcPts val="400"/>
              </a:spcBef>
              <a:spcAft>
                <a:spcPts val="0"/>
              </a:spcAft>
              <a:buClr>
                <a:srgbClr val="9BBB59"/>
              </a:buClr>
              <a:buSzPts val="2000"/>
              <a:buFont typeface="Courier New"/>
              <a:buNone/>
            </a:pPr>
            <a:endParaRPr sz="1400" b="0" i="0" u="none" strike="noStrike" cap="none" dirty="0">
              <a:solidFill>
                <a:schemeClr val="dk1"/>
              </a:solidFill>
              <a:latin typeface="Arial"/>
              <a:ea typeface="Arial"/>
              <a:cs typeface="Arial"/>
              <a:sym typeface="Arial"/>
            </a:endParaRPr>
          </a:p>
          <a:p>
            <a:pPr marL="285750" marR="0" lvl="0" indent="-285750" algn="l" rtl="0">
              <a:lnSpc>
                <a:spcPct val="130000"/>
              </a:lnSpc>
              <a:spcBef>
                <a:spcPts val="400"/>
              </a:spcBef>
              <a:spcAft>
                <a:spcPts val="0"/>
              </a:spcAft>
              <a:buClr>
                <a:srgbClr val="9BBB59"/>
              </a:buClr>
              <a:buSzPts val="2000"/>
              <a:buFont typeface="Arial"/>
              <a:buChar char="•"/>
            </a:pPr>
            <a:r>
              <a:rPr lang="fr-FR" sz="1400" b="1" dirty="0">
                <a:solidFill>
                  <a:srgbClr val="9BBB59"/>
                </a:solidFill>
                <a:latin typeface="Arial"/>
                <a:ea typeface="Arial"/>
                <a:cs typeface="Arial"/>
                <a:sym typeface="Arial"/>
              </a:rPr>
              <a:t> Les valeurs :</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Retour au sol de qualité</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Responsabilisation : le citoyen au cœur du dispositif</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Réduction des déchets</a:t>
            </a:r>
            <a:endParaRPr dirty="0"/>
          </a:p>
          <a:p>
            <a:pPr marL="285750" marR="0" lvl="0" indent="-158750" algn="l" rtl="0">
              <a:lnSpc>
                <a:spcPct val="130000"/>
              </a:lnSpc>
              <a:spcBef>
                <a:spcPts val="400"/>
              </a:spcBef>
              <a:spcAft>
                <a:spcPts val="0"/>
              </a:spcAft>
              <a:buClr>
                <a:srgbClr val="9BBB59"/>
              </a:buClr>
              <a:buSzPts val="2000"/>
              <a:buFont typeface="Arial"/>
              <a:buNone/>
            </a:pPr>
            <a:endParaRPr sz="1400" b="1" dirty="0">
              <a:solidFill>
                <a:srgbClr val="9BBB59"/>
              </a:solidFill>
              <a:latin typeface="Arial"/>
              <a:ea typeface="Arial"/>
              <a:cs typeface="Arial"/>
              <a:sym typeface="Arial"/>
            </a:endParaRPr>
          </a:p>
          <a:p>
            <a:pPr marL="285750" marR="0" lvl="0" indent="-285750" algn="l" rtl="0">
              <a:lnSpc>
                <a:spcPct val="130000"/>
              </a:lnSpc>
              <a:spcBef>
                <a:spcPts val="400"/>
              </a:spcBef>
              <a:spcAft>
                <a:spcPts val="0"/>
              </a:spcAft>
              <a:buClr>
                <a:srgbClr val="9BBB59"/>
              </a:buClr>
              <a:buSzPts val="2000"/>
              <a:buFont typeface="Arial"/>
              <a:buChar char="•"/>
            </a:pPr>
            <a:r>
              <a:rPr lang="fr-FR" sz="1400" b="1" dirty="0">
                <a:solidFill>
                  <a:srgbClr val="9BBB59"/>
                </a:solidFill>
                <a:latin typeface="Arial"/>
                <a:ea typeface="Arial"/>
                <a:cs typeface="Arial"/>
                <a:sym typeface="Arial"/>
              </a:rPr>
              <a:t>Engagements :</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Une parole indépendante :</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Seules les collectivités peuvent adhérer</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Des partenariats ciblés </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Une structure légère : 2 salariés soutenus par les membres</a:t>
            </a:r>
            <a:endParaRPr dirty="0"/>
          </a:p>
          <a:p>
            <a:pPr marL="742950" marR="0" lvl="1" indent="-285750" algn="l" rtl="0">
              <a:lnSpc>
                <a:spcPct val="130000"/>
              </a:lnSpc>
              <a:spcBef>
                <a:spcPts val="400"/>
              </a:spcBef>
              <a:spcAft>
                <a:spcPts val="0"/>
              </a:spcAft>
              <a:buClr>
                <a:srgbClr val="9BBB59"/>
              </a:buClr>
              <a:buSzPts val="2000"/>
              <a:buFont typeface="Courier New"/>
              <a:buChar char="o"/>
            </a:pPr>
            <a:r>
              <a:rPr lang="fr-FR" sz="1400" b="0" i="0" u="none" strike="noStrike" cap="none" dirty="0">
                <a:solidFill>
                  <a:schemeClr val="dk1"/>
                </a:solidFill>
                <a:latin typeface="Arial"/>
                <a:ea typeface="Arial"/>
                <a:cs typeface="Arial"/>
                <a:sym typeface="Arial"/>
              </a:rPr>
              <a:t>Une croissance maîtrisée</a:t>
            </a:r>
            <a:endParaRPr dirty="0"/>
          </a:p>
        </p:txBody>
      </p:sp>
      <p:pic>
        <p:nvPicPr>
          <p:cNvPr id="167" name="Google Shape;167;p9"/>
          <p:cNvPicPr preferRelativeResize="0"/>
          <p:nvPr/>
        </p:nvPicPr>
        <p:blipFill rotWithShape="1">
          <a:blip r:embed="rId5">
            <a:alphaModFix/>
          </a:blip>
          <a:srcRect l="3398"/>
          <a:stretch/>
        </p:blipFill>
        <p:spPr>
          <a:xfrm>
            <a:off x="523457" y="1622137"/>
            <a:ext cx="2950650" cy="39475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pic>
        <p:nvPicPr>
          <p:cNvPr id="173" name="Google Shape;173;p10"/>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174" name="Google Shape;174;p10"/>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AXES STRATEGIQUES</a:t>
            </a:r>
            <a:endParaRPr/>
          </a:p>
        </p:txBody>
      </p:sp>
      <p:pic>
        <p:nvPicPr>
          <p:cNvPr id="175" name="Google Shape;175;p10"/>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76" name="Google Shape;176;p10"/>
          <p:cNvSpPr txBox="1"/>
          <p:nvPr/>
        </p:nvSpPr>
        <p:spPr>
          <a:xfrm>
            <a:off x="730256" y="1199092"/>
            <a:ext cx="8228918" cy="5012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600" b="1" i="0" strike="noStrike" cap="none">
                <a:solidFill>
                  <a:srgbClr val="023338"/>
                </a:solidFill>
                <a:latin typeface="Arial"/>
                <a:ea typeface="Arial"/>
                <a:cs typeface="Arial"/>
                <a:sym typeface="Arial"/>
              </a:rPr>
              <a:t>AXE 1 </a:t>
            </a:r>
            <a:r>
              <a:rPr lang="fr-FR" sz="1400" b="1" i="0" strike="noStrike" cap="none">
                <a:solidFill>
                  <a:srgbClr val="023338"/>
                </a:solidFill>
                <a:latin typeface="Arial"/>
                <a:ea typeface="Arial"/>
                <a:cs typeface="Arial"/>
                <a:sym typeface="Arial"/>
              </a:rPr>
              <a:t>: </a:t>
            </a:r>
            <a:r>
              <a:rPr lang="fr-FR" sz="1400" b="1" i="0" u="none" strike="noStrike" cap="none">
                <a:solidFill>
                  <a:schemeClr val="accent3"/>
                </a:solidFill>
                <a:latin typeface="Arial"/>
                <a:ea typeface="Arial"/>
                <a:cs typeface="Arial"/>
                <a:sym typeface="Arial"/>
              </a:rPr>
              <a:t>Renforcer et Développer le collectif autour d'une raison d'être partagée, d'une vision et de valeurs communes</a:t>
            </a:r>
            <a:endParaRPr sz="1400" b="1"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Renforcement du groupe politique et du groupe technique</a:t>
            </a:r>
            <a:endParaRPr/>
          </a:p>
          <a:p>
            <a:pPr marL="742950" marR="0" lvl="1" indent="-196850" algn="l" rtl="0">
              <a:lnSpc>
                <a:spcPct val="100000"/>
              </a:lnSpc>
              <a:spcBef>
                <a:spcPts val="0"/>
              </a:spcBef>
              <a:spcAft>
                <a:spcPts val="0"/>
              </a:spcAft>
              <a:buClr>
                <a:srgbClr val="023338"/>
              </a:buClr>
              <a:buSzPts val="1400"/>
              <a:buFont typeface="Arial"/>
              <a:buNone/>
            </a:pPr>
            <a:endParaRPr sz="1400" b="0" i="0" u="none" strike="noStrike" cap="none">
              <a:solidFill>
                <a:srgbClr val="023338"/>
              </a:solidFill>
              <a:latin typeface="Arial"/>
              <a:ea typeface="Arial"/>
              <a:cs typeface="Arial"/>
              <a:sym typeface="Arial"/>
            </a:endParaRPr>
          </a:p>
          <a:p>
            <a:pPr marL="742950" marR="0" lvl="1" indent="-196850" algn="l" rtl="0">
              <a:lnSpc>
                <a:spcPct val="100000"/>
              </a:lnSpc>
              <a:spcBef>
                <a:spcPts val="0"/>
              </a:spcBef>
              <a:spcAft>
                <a:spcPts val="0"/>
              </a:spcAft>
              <a:buClr>
                <a:srgbClr val="023338"/>
              </a:buClr>
              <a:buSzPts val="1400"/>
              <a:buFont typeface="Arial"/>
              <a:buNone/>
            </a:pPr>
            <a:endParaRPr sz="1400" b="0" i="0" u="none" strike="noStrike" cap="none">
              <a:solidFill>
                <a:srgbClr val="023338"/>
              </a:solidFill>
              <a:latin typeface="Arial"/>
              <a:ea typeface="Arial"/>
              <a:cs typeface="Arial"/>
              <a:sym typeface="Arial"/>
            </a:endParaRPr>
          </a:p>
          <a:p>
            <a:pPr marL="742950" marR="0" lvl="1" indent="-196850" algn="l" rtl="0">
              <a:lnSpc>
                <a:spcPct val="100000"/>
              </a:lnSpc>
              <a:spcBef>
                <a:spcPts val="0"/>
              </a:spcBef>
              <a:spcAft>
                <a:spcPts val="0"/>
              </a:spcAft>
              <a:buClr>
                <a:srgbClr val="023338"/>
              </a:buClr>
              <a:buSzPts val="1400"/>
              <a:buFont typeface="Arial"/>
              <a:buNone/>
            </a:pPr>
            <a:endParaRPr sz="1400" b="1" i="0" u="none" strike="noStrike" cap="none">
              <a:solidFill>
                <a:srgbClr val="9BBB5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600" b="1" i="0" u="none" strike="noStrike" cap="none">
                <a:solidFill>
                  <a:srgbClr val="023338"/>
                </a:solidFill>
                <a:latin typeface="Arial"/>
                <a:ea typeface="Arial"/>
                <a:cs typeface="Arial"/>
                <a:sym typeface="Arial"/>
              </a:rPr>
              <a:t>AXE 2 </a:t>
            </a:r>
            <a:r>
              <a:rPr lang="fr-FR" sz="1400" b="1" i="0" u="none" strike="noStrike" cap="none">
                <a:solidFill>
                  <a:srgbClr val="023338"/>
                </a:solidFill>
                <a:latin typeface="Arial"/>
                <a:ea typeface="Arial"/>
                <a:cs typeface="Arial"/>
                <a:sym typeface="Arial"/>
              </a:rPr>
              <a:t>: </a:t>
            </a:r>
            <a:r>
              <a:rPr lang="fr-FR" sz="1400" b="1" i="0" u="none" strike="noStrike" cap="none">
                <a:solidFill>
                  <a:schemeClr val="accent3"/>
                </a:solidFill>
                <a:latin typeface="Arial"/>
                <a:ea typeface="Arial"/>
                <a:cs typeface="Arial"/>
                <a:sym typeface="Arial"/>
              </a:rPr>
              <a:t>Pérenniser la filière biodéchets en assurant un retour au sol de qualité de la matière organique</a:t>
            </a:r>
            <a:endParaRPr sz="1400" b="1"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Pas de perte de terrain de la collecte séparée des bios au niveau national</a:t>
            </a:r>
            <a:endParaRPr/>
          </a:p>
          <a:p>
            <a:pPr marL="742950" marR="0" lvl="1" indent="-285750" algn="l" rtl="0">
              <a:lnSpc>
                <a:spcPct val="100000"/>
              </a:lnSpc>
              <a:spcBef>
                <a:spcPts val="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Continuer le lobbying sur le retour au sol de qualité</a:t>
            </a:r>
            <a:endParaRPr/>
          </a:p>
          <a:p>
            <a:pPr marL="742950" marR="0" lvl="1" indent="-285750" algn="l" rtl="0">
              <a:lnSpc>
                <a:spcPct val="100000"/>
              </a:lnSpc>
              <a:spcBef>
                <a:spcPts val="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Renforcer nos relations avec nos partenaires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400"/>
              </a:spcBef>
              <a:spcAft>
                <a:spcPts val="0"/>
              </a:spcAft>
              <a:buNone/>
            </a:pPr>
            <a:endParaRPr sz="1400" b="1">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a:solidFill>
                <a:srgbClr val="11747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600" b="1" i="0" u="none" strike="noStrike" cap="none">
                <a:solidFill>
                  <a:srgbClr val="023338"/>
                </a:solidFill>
                <a:latin typeface="Arial"/>
                <a:ea typeface="Arial"/>
                <a:cs typeface="Arial"/>
                <a:sym typeface="Arial"/>
              </a:rPr>
              <a:t>AXE 3 </a:t>
            </a:r>
            <a:r>
              <a:rPr lang="fr-FR" sz="1400" b="1" i="0" u="none" strike="noStrike" cap="none">
                <a:solidFill>
                  <a:srgbClr val="023338"/>
                </a:solidFill>
                <a:latin typeface="Arial"/>
                <a:ea typeface="Arial"/>
                <a:cs typeface="Arial"/>
                <a:sym typeface="Arial"/>
              </a:rPr>
              <a:t>: </a:t>
            </a:r>
            <a:r>
              <a:rPr lang="fr-FR" sz="1400" b="1" i="0" u="none" strike="noStrike" cap="none">
                <a:solidFill>
                  <a:schemeClr val="accent3"/>
                </a:solidFill>
                <a:latin typeface="Arial"/>
                <a:ea typeface="Arial"/>
                <a:cs typeface="Arial"/>
                <a:sym typeface="Arial"/>
              </a:rPr>
              <a:t>Rester Pionnier - Prise de position sur les enjeux nationaux cohérents avec les valeurs du réseau</a:t>
            </a:r>
            <a:endParaRPr sz="1400" b="1"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Définir la filière des biodéchets dans un cadre de transition écologique en cours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Stratégie par rapport aux enjeux d’aujourd’hui et de demain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rgbClr val="023338"/>
              </a:buClr>
              <a:buSzPts val="1400"/>
              <a:buFont typeface="Arial"/>
              <a:buChar char="•"/>
            </a:pPr>
            <a:r>
              <a:rPr lang="fr-FR" sz="1400" b="0" i="0" u="none" strike="noStrike" cap="none">
                <a:solidFill>
                  <a:srgbClr val="023338"/>
                </a:solidFill>
                <a:latin typeface="Arial"/>
                <a:ea typeface="Arial"/>
                <a:cs typeface="Arial"/>
                <a:sym typeface="Arial"/>
              </a:rPr>
              <a:t>Vision sur les 5 années à venir – ligne politique 2022-2026</a:t>
            </a:r>
            <a:endParaRPr sz="1400" b="1" i="0" u="none" strike="noStrike" cap="none">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a:solidFill>
                <a:srgbClr val="11747F"/>
              </a:solidFill>
              <a:latin typeface="Arial"/>
              <a:ea typeface="Arial"/>
              <a:cs typeface="Arial"/>
              <a:sym typeface="Arial"/>
            </a:endParaRPr>
          </a:p>
          <a:p>
            <a:pPr marL="285750" marR="0" lvl="0" indent="-158750" algn="l" rtl="0">
              <a:lnSpc>
                <a:spcPct val="130000"/>
              </a:lnSpc>
              <a:spcBef>
                <a:spcPts val="400"/>
              </a:spcBef>
              <a:spcAft>
                <a:spcPts val="0"/>
              </a:spcAft>
              <a:buClr>
                <a:srgbClr val="9BBB59"/>
              </a:buClr>
              <a:buSzPts val="2000"/>
              <a:buFont typeface="Arial"/>
              <a:buNone/>
            </a:pPr>
            <a:endParaRPr sz="1400">
              <a:solidFill>
                <a:srgbClr val="02333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pic>
        <p:nvPicPr>
          <p:cNvPr id="182" name="Google Shape;182;p11"/>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183" name="Google Shape;183;p11"/>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Fonctionnement du Réseau</a:t>
            </a:r>
            <a:endParaRPr/>
          </a:p>
        </p:txBody>
      </p:sp>
      <p:pic>
        <p:nvPicPr>
          <p:cNvPr id="184" name="Google Shape;184;p11"/>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85" name="Google Shape;185;p11"/>
          <p:cNvSpPr txBox="1"/>
          <p:nvPr/>
        </p:nvSpPr>
        <p:spPr>
          <a:xfrm>
            <a:off x="730256" y="1199092"/>
            <a:ext cx="8228918" cy="457557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8CBA12"/>
              </a:buClr>
              <a:buSzPts val="2000"/>
              <a:buFont typeface="Noto Sans Symbols"/>
              <a:buChar char="▪"/>
            </a:pPr>
            <a:r>
              <a:rPr lang="fr-FR" sz="1400" b="0" i="0" u="none" strike="noStrike" cap="none" dirty="0">
                <a:solidFill>
                  <a:srgbClr val="9BBB59"/>
                </a:solidFill>
                <a:latin typeface="Arial"/>
                <a:ea typeface="Arial"/>
                <a:cs typeface="Arial"/>
                <a:sym typeface="Arial"/>
              </a:rPr>
              <a:t>Composition :</a:t>
            </a:r>
            <a:endParaRPr dirty="0"/>
          </a:p>
          <a:p>
            <a:pPr marL="0" marR="0" lvl="0" indent="0" algn="l" rtl="0">
              <a:spcBef>
                <a:spcPts val="400"/>
              </a:spcBef>
              <a:spcAft>
                <a:spcPts val="0"/>
              </a:spcAft>
              <a:buClr>
                <a:srgbClr val="8CBA12"/>
              </a:buClr>
              <a:buSzPts val="2000"/>
              <a:buFont typeface="Arial"/>
              <a:buNone/>
            </a:pPr>
            <a:r>
              <a:rPr lang="fr-FR" sz="1400" dirty="0">
                <a:solidFill>
                  <a:srgbClr val="023338"/>
                </a:solidFill>
                <a:latin typeface="Arial"/>
                <a:ea typeface="Arial"/>
                <a:cs typeface="Arial"/>
                <a:sym typeface="Arial"/>
              </a:rPr>
              <a:t>Seules les collectivités peuvent adhérer </a:t>
            </a:r>
            <a:endParaRPr dirty="0"/>
          </a:p>
          <a:p>
            <a:pPr marL="0" marR="0" lvl="0" indent="0" algn="l" rtl="0">
              <a:spcBef>
                <a:spcPts val="400"/>
              </a:spcBef>
              <a:spcAft>
                <a:spcPts val="0"/>
              </a:spcAft>
              <a:buClr>
                <a:srgbClr val="8CBA12"/>
              </a:buClr>
              <a:buSzPts val="2000"/>
              <a:buFont typeface="Calibri"/>
              <a:buNone/>
            </a:pPr>
            <a:endParaRPr sz="1400" dirty="0">
              <a:solidFill>
                <a:srgbClr val="023338"/>
              </a:solidFill>
              <a:latin typeface="Arial"/>
              <a:ea typeface="Arial"/>
              <a:cs typeface="Arial"/>
              <a:sym typeface="Arial"/>
            </a:endParaRPr>
          </a:p>
          <a:p>
            <a:pPr marL="285750" marR="0" lvl="0" indent="-285750" algn="l" rtl="0">
              <a:spcBef>
                <a:spcPts val="400"/>
              </a:spcBef>
              <a:spcAft>
                <a:spcPts val="0"/>
              </a:spcAft>
              <a:buClr>
                <a:srgbClr val="8CBA12"/>
              </a:buClr>
              <a:buSzPts val="2000"/>
              <a:buFont typeface="Arial"/>
              <a:buChar char="•"/>
            </a:pPr>
            <a:r>
              <a:rPr lang="fr-FR" sz="1400" dirty="0">
                <a:solidFill>
                  <a:srgbClr val="83B815"/>
                </a:solidFill>
                <a:latin typeface="Arial"/>
                <a:ea typeface="Arial"/>
                <a:cs typeface="Arial"/>
                <a:sym typeface="Arial"/>
              </a:rPr>
              <a:t>Structure légère : 2,2 salariés</a:t>
            </a:r>
            <a:endParaRPr dirty="0"/>
          </a:p>
          <a:p>
            <a:pPr marL="0" marR="0" lvl="0" indent="0" algn="l" rtl="0">
              <a:spcBef>
                <a:spcPts val="400"/>
              </a:spcBef>
              <a:spcAft>
                <a:spcPts val="0"/>
              </a:spcAft>
              <a:buClr>
                <a:srgbClr val="8CBA12"/>
              </a:buClr>
              <a:buSzPts val="2000"/>
              <a:buFont typeface="Arial"/>
              <a:buNone/>
            </a:pPr>
            <a:endParaRPr lang="fr-FR" sz="1400" b="1" dirty="0">
              <a:solidFill>
                <a:srgbClr val="023338"/>
              </a:solidFill>
              <a:latin typeface="Arial"/>
              <a:ea typeface="Arial"/>
              <a:cs typeface="Arial"/>
              <a:sym typeface="Arial"/>
            </a:endParaRPr>
          </a:p>
          <a:p>
            <a:pPr>
              <a:spcBef>
                <a:spcPts val="400"/>
              </a:spcBef>
              <a:buClr>
                <a:srgbClr val="8CBA12"/>
              </a:buClr>
              <a:buSzPts val="2000"/>
            </a:pPr>
            <a:r>
              <a:rPr lang="fr-FR" dirty="0">
                <a:solidFill>
                  <a:srgbClr val="023338"/>
                </a:solidFill>
              </a:rPr>
              <a:t>Recrutement en cours</a:t>
            </a:r>
            <a:endParaRPr lang="fr-FR" dirty="0"/>
          </a:p>
          <a:p>
            <a:pPr marL="0" marR="0" lvl="0" indent="0" algn="l" rtl="0">
              <a:spcBef>
                <a:spcPts val="400"/>
              </a:spcBef>
              <a:spcAft>
                <a:spcPts val="0"/>
              </a:spcAft>
              <a:buClr>
                <a:srgbClr val="8CBA12"/>
              </a:buClr>
              <a:buSzPts val="2000"/>
              <a:buFont typeface="Arial"/>
              <a:buNone/>
            </a:pPr>
            <a:r>
              <a:rPr lang="fr-FR" sz="1400" b="1" dirty="0">
                <a:solidFill>
                  <a:srgbClr val="023338"/>
                </a:solidFill>
                <a:latin typeface="Arial"/>
                <a:ea typeface="Arial"/>
                <a:cs typeface="Arial"/>
                <a:sym typeface="Arial"/>
              </a:rPr>
              <a:t>Mathilde Borne </a:t>
            </a:r>
            <a:r>
              <a:rPr lang="fr-FR" sz="1400" dirty="0">
                <a:solidFill>
                  <a:srgbClr val="023338"/>
                </a:solidFill>
                <a:latin typeface="Arial"/>
                <a:ea typeface="Arial"/>
                <a:cs typeface="Arial"/>
                <a:sym typeface="Arial"/>
              </a:rPr>
              <a:t>: Déléguée Générale – temps plein</a:t>
            </a:r>
          </a:p>
          <a:p>
            <a:pPr marL="0" marR="0" lvl="0" indent="0" algn="l" rtl="0">
              <a:spcBef>
                <a:spcPts val="400"/>
              </a:spcBef>
              <a:spcAft>
                <a:spcPts val="0"/>
              </a:spcAft>
              <a:buClr>
                <a:srgbClr val="8CBA12"/>
              </a:buClr>
              <a:buSzPts val="2000"/>
              <a:buFont typeface="Arial"/>
              <a:buNone/>
            </a:pPr>
            <a:r>
              <a:rPr lang="fr-FR" b="1" dirty="0"/>
              <a:t>Cécile </a:t>
            </a:r>
            <a:r>
              <a:rPr lang="fr-FR" b="1" dirty="0" err="1"/>
              <a:t>Gotteland</a:t>
            </a:r>
            <a:r>
              <a:rPr lang="fr-FR" b="1" dirty="0"/>
              <a:t> </a:t>
            </a:r>
            <a:r>
              <a:rPr lang="fr-FR" dirty="0"/>
              <a:t>: DGA - Chargée de l’animation et la communication – temps plein</a:t>
            </a:r>
            <a:endParaRPr dirty="0"/>
          </a:p>
          <a:p>
            <a:pPr marL="0" marR="0" lvl="0" indent="0" algn="l" rtl="0">
              <a:spcBef>
                <a:spcPts val="400"/>
              </a:spcBef>
              <a:spcAft>
                <a:spcPts val="0"/>
              </a:spcAft>
              <a:buClr>
                <a:srgbClr val="8CBA12"/>
              </a:buClr>
              <a:buSzPts val="2000"/>
              <a:buFont typeface="Arial"/>
              <a:buNone/>
            </a:pPr>
            <a:r>
              <a:rPr lang="fr-FR" sz="1400" b="1" dirty="0">
                <a:solidFill>
                  <a:srgbClr val="023338"/>
                </a:solidFill>
                <a:latin typeface="Arial"/>
                <a:ea typeface="Arial"/>
                <a:cs typeface="Arial"/>
                <a:sym typeface="Arial"/>
              </a:rPr>
              <a:t>Thomas Colin </a:t>
            </a:r>
            <a:r>
              <a:rPr lang="fr-FR" sz="1400" dirty="0">
                <a:solidFill>
                  <a:srgbClr val="023338"/>
                </a:solidFill>
                <a:latin typeface="Arial"/>
                <a:ea typeface="Arial"/>
                <a:cs typeface="Arial"/>
                <a:sym typeface="Arial"/>
              </a:rPr>
              <a:t>: consultant technique et règlementaire, responsable de l’ASQA – 20%</a:t>
            </a:r>
          </a:p>
          <a:p>
            <a:pPr marL="0" marR="0" lvl="0" indent="0" algn="l" rtl="0">
              <a:spcBef>
                <a:spcPts val="400"/>
              </a:spcBef>
              <a:spcAft>
                <a:spcPts val="0"/>
              </a:spcAft>
              <a:buClr>
                <a:srgbClr val="8CBA12"/>
              </a:buClr>
              <a:buSzPts val="2000"/>
              <a:buFont typeface="Calibri"/>
              <a:buNone/>
            </a:pPr>
            <a:endParaRPr lang="fr-FR" sz="1400" dirty="0">
              <a:solidFill>
                <a:srgbClr val="023338"/>
              </a:solidFill>
              <a:latin typeface="Arial"/>
              <a:ea typeface="Arial"/>
              <a:cs typeface="Arial"/>
              <a:sym typeface="Arial"/>
            </a:endParaRPr>
          </a:p>
          <a:p>
            <a:pPr marL="0" marR="0" lvl="0" indent="0" algn="l" rtl="0">
              <a:spcBef>
                <a:spcPts val="400"/>
              </a:spcBef>
              <a:spcAft>
                <a:spcPts val="0"/>
              </a:spcAft>
              <a:buClr>
                <a:srgbClr val="8CBA12"/>
              </a:buClr>
              <a:buSzPts val="2000"/>
              <a:buFont typeface="Calibri"/>
              <a:buNone/>
            </a:pPr>
            <a:endParaRPr sz="1400" dirty="0">
              <a:solidFill>
                <a:srgbClr val="023338"/>
              </a:solidFill>
              <a:latin typeface="Arial"/>
              <a:ea typeface="Arial"/>
              <a:cs typeface="Arial"/>
              <a:sym typeface="Arial"/>
            </a:endParaRPr>
          </a:p>
          <a:p>
            <a:pPr marL="285750" marR="0" lvl="0" indent="-285750" algn="l" rtl="0">
              <a:spcBef>
                <a:spcPts val="400"/>
              </a:spcBef>
              <a:spcAft>
                <a:spcPts val="0"/>
              </a:spcAft>
              <a:buClr>
                <a:srgbClr val="8CBA12"/>
              </a:buClr>
              <a:buSzPts val="2000"/>
              <a:buFont typeface="Arial"/>
              <a:buChar char="•"/>
            </a:pPr>
            <a:r>
              <a:rPr lang="fr-FR" sz="1400" dirty="0">
                <a:solidFill>
                  <a:srgbClr val="023338"/>
                </a:solidFill>
                <a:latin typeface="Arial"/>
                <a:ea typeface="Arial"/>
                <a:cs typeface="Arial"/>
                <a:sym typeface="Arial"/>
              </a:rPr>
              <a:t>Fonctionnement en Réseau et pas bureau d’étude </a:t>
            </a:r>
          </a:p>
          <a:p>
            <a:pPr marL="285750" marR="0" lvl="0" indent="-285750" algn="l" rtl="0">
              <a:spcBef>
                <a:spcPts val="400"/>
              </a:spcBef>
              <a:spcAft>
                <a:spcPts val="0"/>
              </a:spcAft>
              <a:buClr>
                <a:srgbClr val="8CBA12"/>
              </a:buClr>
              <a:buSzPts val="2000"/>
              <a:buFont typeface="Arial"/>
              <a:buChar char="•"/>
            </a:pPr>
            <a:endParaRPr dirty="0"/>
          </a:p>
          <a:p>
            <a:pPr marL="285750" marR="0" lvl="0" indent="-285750" algn="l" rtl="0">
              <a:spcBef>
                <a:spcPts val="400"/>
              </a:spcBef>
              <a:spcAft>
                <a:spcPts val="0"/>
              </a:spcAft>
              <a:buClr>
                <a:srgbClr val="8CBA12"/>
              </a:buClr>
              <a:buSzPts val="2000"/>
              <a:buFont typeface="Arial"/>
              <a:buChar char="•"/>
            </a:pPr>
            <a:r>
              <a:rPr lang="fr-FR" sz="1400" dirty="0">
                <a:solidFill>
                  <a:srgbClr val="023338"/>
                </a:solidFill>
                <a:latin typeface="Arial"/>
                <a:ea typeface="Arial"/>
                <a:cs typeface="Arial"/>
                <a:sym typeface="Arial"/>
              </a:rPr>
              <a:t>Importance de l’implication de chacun</a:t>
            </a:r>
            <a:endParaRPr dirty="0"/>
          </a:p>
          <a:p>
            <a:pPr marL="0" marR="0" lvl="0" indent="0" algn="l" rtl="0">
              <a:spcBef>
                <a:spcPts val="400"/>
              </a:spcBef>
              <a:spcAft>
                <a:spcPts val="0"/>
              </a:spcAft>
              <a:buClr>
                <a:srgbClr val="8CBA12"/>
              </a:buClr>
              <a:buSzPts val="2000"/>
              <a:buFont typeface="Calibri"/>
              <a:buNone/>
            </a:pPr>
            <a:endParaRPr sz="1400" dirty="0">
              <a:solidFill>
                <a:srgbClr val="023338"/>
              </a:solidFill>
              <a:latin typeface="Arial"/>
              <a:ea typeface="Arial"/>
              <a:cs typeface="Arial"/>
              <a:sym typeface="Arial"/>
            </a:endParaRPr>
          </a:p>
          <a:p>
            <a:pPr marL="342900" marR="0" lvl="0" indent="-215900" algn="l" rtl="0">
              <a:lnSpc>
                <a:spcPct val="100000"/>
              </a:lnSpc>
              <a:spcBef>
                <a:spcPts val="400"/>
              </a:spcBef>
              <a:spcAft>
                <a:spcPts val="0"/>
              </a:spcAft>
              <a:buClr>
                <a:srgbClr val="8CBA12"/>
              </a:buClr>
              <a:buSzPts val="2000"/>
              <a:buFont typeface="Noto Sans Symbols"/>
              <a:buNone/>
            </a:pPr>
            <a:endParaRPr sz="1400" b="0" i="0" u="none" strike="noStrike" cap="none" dirty="0">
              <a:solidFill>
                <a:srgbClr val="9BBB59"/>
              </a:solidFill>
              <a:latin typeface="Arial"/>
              <a:ea typeface="Arial"/>
              <a:cs typeface="Arial"/>
              <a:sym typeface="Arial"/>
            </a:endParaRPr>
          </a:p>
          <a:p>
            <a:pPr marL="0" marR="0" lvl="0" indent="0" algn="ctr" rtl="0">
              <a:lnSpc>
                <a:spcPct val="100000"/>
              </a:lnSpc>
              <a:spcBef>
                <a:spcPts val="400"/>
              </a:spcBef>
              <a:spcAft>
                <a:spcPts val="0"/>
              </a:spcAft>
              <a:buClr>
                <a:srgbClr val="8CBA12"/>
              </a:buClr>
              <a:buSzPts val="2000"/>
              <a:buFont typeface="Arial"/>
              <a:buNone/>
            </a:pPr>
            <a:r>
              <a:rPr lang="fr-FR" sz="1400" b="1" dirty="0">
                <a:solidFill>
                  <a:srgbClr val="83B815"/>
                </a:solidFill>
                <a:latin typeface="Arial"/>
                <a:ea typeface="Arial"/>
                <a:cs typeface="Arial"/>
                <a:sym typeface="Arial"/>
              </a:rPr>
              <a:t>Expertise – Echanges – Partage –  Engagement – Convivialité – Cohésion – Ecoute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pic>
        <p:nvPicPr>
          <p:cNvPr id="191" name="Google Shape;191;p12"/>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192" name="Google Shape;192;p12"/>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Fonctionnement du Réseau</a:t>
            </a:r>
            <a:endParaRPr/>
          </a:p>
        </p:txBody>
      </p:sp>
      <p:pic>
        <p:nvPicPr>
          <p:cNvPr id="193" name="Google Shape;193;p12"/>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94" name="Google Shape;194;p12"/>
          <p:cNvSpPr txBox="1"/>
          <p:nvPr/>
        </p:nvSpPr>
        <p:spPr>
          <a:xfrm>
            <a:off x="730256" y="1199092"/>
            <a:ext cx="8228918" cy="404213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8CBA12"/>
              </a:buClr>
              <a:buSzPts val="2000"/>
              <a:buFont typeface="Arial"/>
              <a:buChar char="•"/>
            </a:pPr>
            <a:r>
              <a:rPr lang="fr-FR" sz="1400" b="1" i="0" u="none" strike="noStrike" cap="none" dirty="0">
                <a:solidFill>
                  <a:srgbClr val="9BBB59"/>
                </a:solidFill>
                <a:latin typeface="Arial"/>
                <a:ea typeface="Arial"/>
                <a:cs typeface="Arial"/>
                <a:sym typeface="Arial"/>
              </a:rPr>
              <a:t>Animation interne :</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Compostcafé</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Réunions techniques</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Bureaux</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AG</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Hotline – Echange par mail</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Groupement de commande</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Audit interne pour l’ASQA</a:t>
            </a:r>
            <a:endParaRPr dirty="0"/>
          </a:p>
          <a:p>
            <a:pPr marL="800100" marR="0" lvl="1" indent="-342900" algn="l" rtl="0">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Voyages d’étude</a:t>
            </a:r>
            <a:endParaRPr dirty="0"/>
          </a:p>
          <a:p>
            <a:pPr marL="342900" marR="0" lvl="0" indent="-215900" algn="l" rtl="0">
              <a:lnSpc>
                <a:spcPct val="100000"/>
              </a:lnSpc>
              <a:spcBef>
                <a:spcPts val="400"/>
              </a:spcBef>
              <a:spcAft>
                <a:spcPts val="0"/>
              </a:spcAft>
              <a:buClr>
                <a:srgbClr val="8CBA12"/>
              </a:buClr>
              <a:buSzPts val="2000"/>
              <a:buFont typeface="Noto Sans Symbols"/>
              <a:buNone/>
            </a:pPr>
            <a:endParaRPr sz="1400" b="0" i="0" u="none" strike="noStrike" cap="none" dirty="0">
              <a:solidFill>
                <a:srgbClr val="9BBB59"/>
              </a:solidFill>
              <a:latin typeface="Arial"/>
              <a:ea typeface="Arial"/>
              <a:cs typeface="Arial"/>
              <a:sym typeface="Arial"/>
            </a:endParaRPr>
          </a:p>
          <a:p>
            <a:pPr marL="342900" marR="0" lvl="0" indent="-342900" algn="l" rtl="0">
              <a:lnSpc>
                <a:spcPct val="100000"/>
              </a:lnSpc>
              <a:spcBef>
                <a:spcPts val="400"/>
              </a:spcBef>
              <a:spcAft>
                <a:spcPts val="0"/>
              </a:spcAft>
              <a:buClr>
                <a:srgbClr val="8CBA12"/>
              </a:buClr>
              <a:buSzPts val="2000"/>
              <a:buFont typeface="Arial"/>
              <a:buChar char="•"/>
            </a:pPr>
            <a:r>
              <a:rPr lang="fr-FR" sz="1400" b="1" i="0" u="none" strike="noStrike" cap="none" dirty="0">
                <a:solidFill>
                  <a:srgbClr val="9BBB59"/>
                </a:solidFill>
                <a:latin typeface="Arial"/>
                <a:ea typeface="Arial"/>
                <a:cs typeface="Arial"/>
                <a:sym typeface="Arial"/>
              </a:rPr>
              <a:t>Communication</a:t>
            </a:r>
            <a:r>
              <a:rPr lang="fr-FR" sz="1400" b="0" i="0" u="none" strike="noStrike" cap="none" dirty="0">
                <a:solidFill>
                  <a:srgbClr val="9BBB59"/>
                </a:solidFill>
                <a:latin typeface="Arial"/>
                <a:ea typeface="Arial"/>
                <a:cs typeface="Arial"/>
                <a:sym typeface="Arial"/>
              </a:rPr>
              <a:t>: </a:t>
            </a:r>
            <a:endParaRPr dirty="0"/>
          </a:p>
          <a:p>
            <a:pPr marL="800100" marR="0" lvl="1" indent="-342900" algn="l" rtl="0">
              <a:lnSpc>
                <a:spcPct val="100000"/>
              </a:lnSpc>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Partage tes infos - </a:t>
            </a:r>
            <a:endParaRPr dirty="0"/>
          </a:p>
          <a:p>
            <a:pPr marL="800100" marR="0" lvl="1" indent="-342900" algn="l" rtl="0">
              <a:lnSpc>
                <a:spcPct val="100000"/>
              </a:lnSpc>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Newsletter </a:t>
            </a:r>
            <a:endParaRPr sz="1400" b="0" i="0" u="none" strike="noStrike" cap="none" dirty="0">
              <a:solidFill>
                <a:schemeClr val="dk1"/>
              </a:solidFill>
              <a:latin typeface="Arial"/>
              <a:ea typeface="Arial"/>
              <a:cs typeface="Arial"/>
              <a:sym typeface="Arial"/>
            </a:endParaRPr>
          </a:p>
          <a:p>
            <a:pPr marL="800100" marR="0" lvl="1" indent="-342900" algn="l" rtl="0">
              <a:lnSpc>
                <a:spcPct val="100000"/>
              </a:lnSpc>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Rapport d’activité - </a:t>
            </a:r>
            <a:r>
              <a:rPr lang="fr-FR" sz="1200" b="0" i="1" u="sng" strike="noStrike" cap="none" dirty="0">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dernier rapport d’activité</a:t>
            </a:r>
            <a:endParaRPr sz="1400" b="0" i="1" u="none" strike="noStrike" cap="none" dirty="0">
              <a:solidFill>
                <a:schemeClr val="dk1"/>
              </a:solidFill>
              <a:latin typeface="Arial"/>
              <a:ea typeface="Arial"/>
              <a:cs typeface="Arial"/>
              <a:sym typeface="Arial"/>
            </a:endParaRPr>
          </a:p>
          <a:p>
            <a:pPr marL="800100" marR="0" lvl="1" indent="-342900" algn="l" rtl="0">
              <a:lnSpc>
                <a:spcPct val="100000"/>
              </a:lnSpc>
              <a:spcBef>
                <a:spcPts val="400"/>
              </a:spcBef>
              <a:spcAft>
                <a:spcPts val="0"/>
              </a:spcAft>
              <a:buClr>
                <a:srgbClr val="8CBA12"/>
              </a:buClr>
              <a:buSzPts val="2000"/>
              <a:buFont typeface="Courier New"/>
              <a:buChar char="o"/>
            </a:pPr>
            <a:r>
              <a:rPr lang="fr-FR" sz="1400" b="0" i="0" u="none" strike="noStrike" cap="none" dirty="0">
                <a:solidFill>
                  <a:schemeClr val="dk1"/>
                </a:solidFill>
                <a:latin typeface="Arial"/>
                <a:ea typeface="Arial"/>
                <a:cs typeface="Arial"/>
                <a:sym typeface="Arial"/>
              </a:rPr>
              <a:t>LinkedIn - </a:t>
            </a:r>
            <a:r>
              <a:rPr lang="fr-FR" sz="1400" b="0" i="1" u="sng" strike="noStrike" cap="none"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lien</a:t>
            </a:r>
            <a:endParaRPr sz="1400" b="0" i="1" u="none" strike="noStrike" cap="none" dirty="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pic>
        <p:nvPicPr>
          <p:cNvPr id="200" name="Google Shape;200;p13"/>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201" name="Google Shape;201;p13"/>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Fonctionnement du Réseau</a:t>
            </a:r>
            <a:endParaRPr/>
          </a:p>
        </p:txBody>
      </p:sp>
      <p:pic>
        <p:nvPicPr>
          <p:cNvPr id="202" name="Google Shape;202;p13"/>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203" name="Google Shape;203;p13"/>
          <p:cNvSpPr txBox="1"/>
          <p:nvPr/>
        </p:nvSpPr>
        <p:spPr>
          <a:xfrm>
            <a:off x="730256" y="1199092"/>
            <a:ext cx="8228918" cy="31598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8CBA12"/>
              </a:buClr>
              <a:buSzPts val="2000"/>
              <a:buFont typeface="Arial"/>
              <a:buChar char="•"/>
            </a:pPr>
            <a:r>
              <a:rPr lang="fr-FR" sz="1400" b="1" i="0" u="none" strike="noStrike" cap="none" dirty="0">
                <a:solidFill>
                  <a:srgbClr val="9BBB59"/>
                </a:solidFill>
                <a:latin typeface="Arial"/>
                <a:ea typeface="Arial"/>
                <a:cs typeface="Arial"/>
                <a:sym typeface="Arial"/>
              </a:rPr>
              <a:t>Promotion de la filière &amp; Lobbying Externe  : </a:t>
            </a:r>
            <a:endParaRPr dirty="0"/>
          </a:p>
          <a:p>
            <a:pPr marL="342900" marR="0" lvl="0" indent="-215900" algn="l" rtl="0">
              <a:lnSpc>
                <a:spcPct val="100000"/>
              </a:lnSpc>
              <a:spcBef>
                <a:spcPts val="400"/>
              </a:spcBef>
              <a:spcAft>
                <a:spcPts val="0"/>
              </a:spcAft>
              <a:buClr>
                <a:srgbClr val="8CBA12"/>
              </a:buClr>
              <a:buSzPts val="2000"/>
              <a:buFont typeface="Arial"/>
              <a:buNone/>
            </a:pPr>
            <a:endParaRPr sz="1400" b="1" i="0" u="none" strike="noStrike" cap="none" dirty="0">
              <a:solidFill>
                <a:srgbClr val="9BBB59"/>
              </a:solidFill>
              <a:latin typeface="Arial"/>
              <a:ea typeface="Arial"/>
              <a:cs typeface="Arial"/>
              <a:sym typeface="Arial"/>
            </a:endParaRPr>
          </a:p>
          <a:p>
            <a:pPr marL="800100" marR="0" lvl="1" indent="-342900" algn="l" rtl="0">
              <a:spcBef>
                <a:spcPts val="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Intervention dans des webinaires, salons, congrès…</a:t>
            </a:r>
            <a:endParaRPr dirty="0"/>
          </a:p>
          <a:p>
            <a:pPr marL="800100" marR="0" lvl="1" indent="-215900" algn="l" rtl="0">
              <a:spcBef>
                <a:spcPts val="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Participation à des groupes de travail, projets, travaux de recherche : INRS, bioplastiques, ADEME, MONA, Communication innovante et engageante…</a:t>
            </a:r>
            <a:endParaRPr dirty="0"/>
          </a:p>
          <a:p>
            <a:pPr marL="800100" marR="0" lvl="1" indent="-215900" algn="l" rtl="0">
              <a:spcBef>
                <a:spcPts val="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Partenariats ciblés (APCA, ZWF, FNE, ACF, FNSEA, RCC, FNAB…)</a:t>
            </a:r>
            <a:endParaRPr dirty="0"/>
          </a:p>
          <a:p>
            <a:pPr marL="800100" marR="0" lvl="1" indent="-215900" algn="l" rtl="0">
              <a:spcBef>
                <a:spcPts val="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Participation aux consultations des ministères MTES et MAA</a:t>
            </a:r>
            <a:endParaRPr dirty="0"/>
          </a:p>
          <a:p>
            <a:pPr marL="800100" marR="0" lvl="1" indent="-215900" algn="l" rtl="0">
              <a:spcBef>
                <a:spcPts val="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Organisation des Journées Territoires et Biodéchets (JTB)</a:t>
            </a:r>
            <a:endParaRPr dirty="0"/>
          </a:p>
          <a:p>
            <a:pPr marL="457200" marR="0" lvl="1" indent="0" algn="l" rtl="0">
              <a:spcBef>
                <a:spcPts val="0"/>
              </a:spcBef>
              <a:spcAft>
                <a:spcPts val="0"/>
              </a:spcAft>
              <a:buNone/>
            </a:pPr>
            <a:endParaRPr sz="1400" b="1" i="0" u="none" strike="noStrike" cap="none" dirty="0">
              <a:solidFill>
                <a:schemeClr val="dk1"/>
              </a:solidFill>
              <a:latin typeface="Arial"/>
              <a:ea typeface="Arial"/>
              <a:cs typeface="Arial"/>
              <a:sym typeface="Arial"/>
            </a:endParaRPr>
          </a:p>
          <a:p>
            <a:pPr marL="800100" marR="0" lvl="1" indent="-342900" algn="l" rtl="0">
              <a:spcBef>
                <a:spcPts val="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Chaque membre peut promouvoir les actions du réseau</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pic>
        <p:nvPicPr>
          <p:cNvPr id="209" name="Google Shape;209;p14"/>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210" name="Google Shape;210;p14"/>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Fonctionnement du Réseau</a:t>
            </a:r>
            <a:endParaRPr/>
          </a:p>
        </p:txBody>
      </p:sp>
      <p:pic>
        <p:nvPicPr>
          <p:cNvPr id="211" name="Google Shape;211;p1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212" name="Google Shape;212;p14"/>
          <p:cNvSpPr txBox="1"/>
          <p:nvPr/>
        </p:nvSpPr>
        <p:spPr>
          <a:xfrm>
            <a:off x="730256" y="1199092"/>
            <a:ext cx="8228918" cy="350865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8CBA12"/>
              </a:buClr>
              <a:buSzPts val="2000"/>
              <a:buFont typeface="Arial"/>
              <a:buChar char="•"/>
            </a:pPr>
            <a:r>
              <a:rPr lang="fr-FR" sz="1400" b="1" i="0" u="none" strike="noStrike" cap="none" dirty="0">
                <a:solidFill>
                  <a:srgbClr val="9BBB59"/>
                </a:solidFill>
                <a:latin typeface="Arial"/>
                <a:ea typeface="Arial"/>
                <a:cs typeface="Arial"/>
                <a:sym typeface="Arial"/>
              </a:rPr>
              <a:t>Les outils et documents accessibles aux membres  : </a:t>
            </a:r>
            <a:endParaRPr dirty="0"/>
          </a:p>
          <a:p>
            <a:pPr marL="342900" marR="0" lvl="0" indent="-215900" algn="l" rtl="0">
              <a:lnSpc>
                <a:spcPct val="100000"/>
              </a:lnSpc>
              <a:spcBef>
                <a:spcPts val="400"/>
              </a:spcBef>
              <a:spcAft>
                <a:spcPts val="0"/>
              </a:spcAft>
              <a:buClr>
                <a:srgbClr val="8CBA12"/>
              </a:buClr>
              <a:buSzPts val="2000"/>
              <a:buFont typeface="Arial"/>
              <a:buNone/>
            </a:pPr>
            <a:endParaRPr sz="1400" b="1" i="0" u="none" strike="noStrike" cap="none" dirty="0">
              <a:solidFill>
                <a:srgbClr val="9BBB59"/>
              </a:solidFill>
              <a:latin typeface="Arial"/>
              <a:ea typeface="Arial"/>
              <a:cs typeface="Arial"/>
              <a:sym typeface="Arial"/>
            </a:endParaRPr>
          </a:p>
          <a:p>
            <a:pPr marL="800100" marR="0" lvl="1" indent="-342900" algn="l" rtl="0">
              <a:spcBef>
                <a:spcPts val="40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Guide Pratique - </a:t>
            </a:r>
            <a:r>
              <a:rPr lang="fr-FR" sz="1400" b="0" i="1" u="sng" strike="noStrike" cap="none" dirty="0">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lien</a:t>
            </a:r>
            <a:endParaRPr sz="1400" b="0" i="1" u="none" strike="noStrike" cap="none" dirty="0">
              <a:solidFill>
                <a:schemeClr val="dk1"/>
              </a:solidFill>
              <a:latin typeface="Arial"/>
              <a:ea typeface="Arial"/>
              <a:cs typeface="Arial"/>
              <a:sym typeface="Arial"/>
            </a:endParaRPr>
          </a:p>
          <a:p>
            <a:pPr marL="800100" marR="0" lvl="1" indent="-215900" algn="l" rtl="0">
              <a:spcBef>
                <a:spcPts val="40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40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Base de données sur Google DRIVE –</a:t>
            </a:r>
            <a:endParaRPr dirty="0"/>
          </a:p>
          <a:p>
            <a:pPr marL="800100" marR="0" lvl="1" indent="-215900" algn="l" rtl="0">
              <a:spcBef>
                <a:spcPts val="40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40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Répertoire des contacts – </a:t>
            </a:r>
            <a:r>
              <a:rPr lang="fr-FR" sz="1400" b="0" i="1" u="sng" strike="noStrike" cap="none"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lien </a:t>
            </a:r>
            <a:endParaRPr sz="1400" b="0" i="1" u="none" strike="noStrike" cap="none" dirty="0">
              <a:solidFill>
                <a:schemeClr val="dk1"/>
              </a:solidFill>
              <a:latin typeface="Arial"/>
              <a:ea typeface="Arial"/>
              <a:cs typeface="Arial"/>
              <a:sym typeface="Arial"/>
            </a:endParaRPr>
          </a:p>
          <a:p>
            <a:pPr marL="800100" marR="0" lvl="1" indent="-215900" algn="l" rtl="0">
              <a:spcBef>
                <a:spcPts val="40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40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Site internet –</a:t>
            </a:r>
            <a:r>
              <a:rPr lang="fr-FR" sz="1400" b="0" i="1" u="none" strike="noStrike" cap="none" dirty="0">
                <a:solidFill>
                  <a:schemeClr val="dk1"/>
                </a:solidFill>
                <a:latin typeface="Arial"/>
                <a:ea typeface="Arial"/>
                <a:cs typeface="Arial"/>
                <a:sym typeface="Arial"/>
              </a:rPr>
              <a:t> </a:t>
            </a:r>
            <a:r>
              <a:rPr lang="fr-FR" sz="1400" b="0" i="1" u="sng" strike="noStrike" cap="none" dirty="0">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lien</a:t>
            </a:r>
            <a:r>
              <a:rPr lang="fr-FR" sz="1400" b="0" i="1" u="none" strike="noStrike" cap="none" dirty="0">
                <a:solidFill>
                  <a:schemeClr val="dk1"/>
                </a:solidFill>
                <a:latin typeface="Arial"/>
                <a:ea typeface="Arial"/>
                <a:cs typeface="Arial"/>
                <a:sym typeface="Arial"/>
              </a:rPr>
              <a:t> </a:t>
            </a:r>
            <a:endParaRPr dirty="0"/>
          </a:p>
          <a:p>
            <a:pPr marL="800100" marR="0" lvl="1" indent="-215900" algn="l" rtl="0">
              <a:spcBef>
                <a:spcPts val="400"/>
              </a:spcBef>
              <a:spcAft>
                <a:spcPts val="0"/>
              </a:spcAft>
              <a:buClr>
                <a:srgbClr val="8CBA12"/>
              </a:buClr>
              <a:buSzPts val="2000"/>
              <a:buFont typeface="Courier New"/>
              <a:buNone/>
            </a:pPr>
            <a:endParaRPr sz="1400" b="1" i="0" u="none" strike="noStrike" cap="none" dirty="0">
              <a:solidFill>
                <a:schemeClr val="dk1"/>
              </a:solidFill>
              <a:latin typeface="Arial"/>
              <a:ea typeface="Arial"/>
              <a:cs typeface="Arial"/>
              <a:sym typeface="Arial"/>
            </a:endParaRPr>
          </a:p>
          <a:p>
            <a:pPr marL="800100" marR="0" lvl="1" indent="-342900" algn="l" rtl="0">
              <a:spcBef>
                <a:spcPts val="400"/>
              </a:spcBef>
              <a:spcAft>
                <a:spcPts val="0"/>
              </a:spcAft>
              <a:buClr>
                <a:srgbClr val="8CBA12"/>
              </a:buClr>
              <a:buSzPts val="2000"/>
              <a:buFont typeface="Courier New"/>
              <a:buChar char="o"/>
            </a:pPr>
            <a:r>
              <a:rPr lang="fr-FR" sz="1400" b="1" i="0" u="none" strike="noStrike" cap="none" dirty="0">
                <a:solidFill>
                  <a:schemeClr val="dk1"/>
                </a:solidFill>
                <a:latin typeface="Arial"/>
                <a:ea typeface="Arial"/>
                <a:cs typeface="Arial"/>
                <a:sym typeface="Arial"/>
              </a:rPr>
              <a:t>Chaîne </a:t>
            </a:r>
            <a:r>
              <a:rPr lang="fr-FR" sz="1400" b="1" i="0" u="none" strike="noStrike" cap="none" dirty="0" err="1">
                <a:solidFill>
                  <a:schemeClr val="dk1"/>
                </a:solidFill>
                <a:latin typeface="Arial"/>
                <a:ea typeface="Arial"/>
                <a:cs typeface="Arial"/>
                <a:sym typeface="Arial"/>
              </a:rPr>
              <a:t>Youtube</a:t>
            </a:r>
            <a:r>
              <a:rPr lang="fr-FR" sz="1400" b="1" i="0" u="none" strike="noStrike" cap="none" dirty="0">
                <a:solidFill>
                  <a:schemeClr val="dk1"/>
                </a:solidFill>
                <a:latin typeface="Arial"/>
                <a:ea typeface="Arial"/>
                <a:cs typeface="Arial"/>
                <a:sym typeface="Arial"/>
              </a:rPr>
              <a:t> – </a:t>
            </a:r>
            <a:r>
              <a:rPr lang="fr-FR" sz="1400" b="0" i="1" u="sng" strike="noStrike" cap="none" dirty="0">
                <a:solidFill>
                  <a:schemeClr val="dk1"/>
                </a:solidFill>
                <a:latin typeface="Arial"/>
                <a:ea typeface="Arial"/>
                <a:cs typeface="Arial"/>
                <a:sym typeface="Arial"/>
                <a:hlinkClick r:id="rId8">
                  <a:extLst>
                    <a:ext uri="{A12FA001-AC4F-418D-AE19-62706E023703}">
                      <ahyp:hlinkClr xmlns:ahyp="http://schemas.microsoft.com/office/drawing/2018/hyperlinkcolor" val="tx"/>
                    </a:ext>
                  </a:extLst>
                </a:hlinkClick>
              </a:rPr>
              <a:t>lien </a:t>
            </a:r>
            <a:endParaRPr sz="1400" b="0" i="1" u="none" strike="noStrike" cap="none" dirty="0">
              <a:solidFill>
                <a:schemeClr val="dk1"/>
              </a:solidFill>
              <a:latin typeface="Arial"/>
              <a:ea typeface="Arial"/>
              <a:cs typeface="Arial"/>
              <a:sym typeface="Arial"/>
            </a:endParaRPr>
          </a:p>
          <a:p>
            <a:pPr marL="342900" marR="0" lvl="0" indent="-215900" algn="l" rtl="0">
              <a:lnSpc>
                <a:spcPct val="100000"/>
              </a:lnSpc>
              <a:spcBef>
                <a:spcPts val="400"/>
              </a:spcBef>
              <a:spcAft>
                <a:spcPts val="0"/>
              </a:spcAft>
              <a:buClr>
                <a:srgbClr val="8CBA12"/>
              </a:buClr>
              <a:buSzPts val="2000"/>
              <a:buFont typeface="Arial"/>
              <a:buNone/>
            </a:pPr>
            <a:endParaRPr sz="1400" b="1" i="0" u="none" strike="noStrike" cap="none" dirty="0">
              <a:solidFill>
                <a:srgbClr val="9BBB59"/>
              </a:solidFill>
              <a:latin typeface="Arial"/>
              <a:ea typeface="Arial"/>
              <a:cs typeface="Arial"/>
              <a:sym typeface="Arial"/>
            </a:endParaRPr>
          </a:p>
          <a:p>
            <a:pPr marL="342900" marR="0" lvl="0" indent="-215900" algn="l" rtl="0">
              <a:lnSpc>
                <a:spcPct val="100000"/>
              </a:lnSpc>
              <a:spcBef>
                <a:spcPts val="400"/>
              </a:spcBef>
              <a:spcAft>
                <a:spcPts val="0"/>
              </a:spcAft>
              <a:buClr>
                <a:srgbClr val="8CBA12"/>
              </a:buClr>
              <a:buSzPts val="2000"/>
              <a:buFont typeface="Arial"/>
              <a:buNone/>
            </a:pPr>
            <a:endParaRPr sz="1400" b="1" i="0" u="none" strike="noStrike" cap="none" dirty="0">
              <a:solidFill>
                <a:srgbClr val="9BBB59"/>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pic>
        <p:nvPicPr>
          <p:cNvPr id="218" name="Google Shape;218;p15"/>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219" name="Google Shape;219;p15"/>
          <p:cNvSpPr txBox="1"/>
          <p:nvPr/>
        </p:nvSpPr>
        <p:spPr>
          <a:xfrm>
            <a:off x="921328" y="423222"/>
            <a:ext cx="502909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Les réalisations</a:t>
            </a:r>
            <a:endParaRPr/>
          </a:p>
        </p:txBody>
      </p:sp>
      <p:pic>
        <p:nvPicPr>
          <p:cNvPr id="220" name="Google Shape;220;p15"/>
          <p:cNvPicPr preferRelativeResize="0"/>
          <p:nvPr/>
        </p:nvPicPr>
        <p:blipFill rotWithShape="1">
          <a:blip r:embed="rId4">
            <a:alphaModFix/>
          </a:blip>
          <a:srcRect/>
          <a:stretch/>
        </p:blipFill>
        <p:spPr>
          <a:xfrm>
            <a:off x="6916366" y="6069060"/>
            <a:ext cx="2042808" cy="553109"/>
          </a:xfrm>
          <a:prstGeom prst="rect">
            <a:avLst/>
          </a:prstGeom>
          <a:noFill/>
          <a:ln>
            <a:noFill/>
          </a:ln>
        </p:spPr>
      </p:pic>
      <p:pic>
        <p:nvPicPr>
          <p:cNvPr id="221" name="Google Shape;221;p15" descr="logo-ASQA.jpg"/>
          <p:cNvPicPr preferRelativeResize="0"/>
          <p:nvPr/>
        </p:nvPicPr>
        <p:blipFill rotWithShape="1">
          <a:blip r:embed="rId5">
            <a:alphaModFix/>
          </a:blip>
          <a:srcRect/>
          <a:stretch/>
        </p:blipFill>
        <p:spPr>
          <a:xfrm>
            <a:off x="6916366" y="2936758"/>
            <a:ext cx="1950463" cy="980247"/>
          </a:xfrm>
          <a:prstGeom prst="rect">
            <a:avLst/>
          </a:prstGeom>
          <a:noFill/>
          <a:ln>
            <a:noFill/>
          </a:ln>
        </p:spPr>
      </p:pic>
      <p:pic>
        <p:nvPicPr>
          <p:cNvPr id="222" name="Google Shape;222;p15" descr="Couverture.jpg"/>
          <p:cNvPicPr preferRelativeResize="0"/>
          <p:nvPr/>
        </p:nvPicPr>
        <p:blipFill rotWithShape="1">
          <a:blip r:embed="rId6">
            <a:alphaModFix/>
          </a:blip>
          <a:srcRect/>
          <a:stretch/>
        </p:blipFill>
        <p:spPr>
          <a:xfrm>
            <a:off x="753788" y="1182125"/>
            <a:ext cx="1664665" cy="2399174"/>
          </a:xfrm>
          <a:prstGeom prst="rect">
            <a:avLst/>
          </a:prstGeom>
          <a:noFill/>
          <a:ln>
            <a:noFill/>
          </a:ln>
        </p:spPr>
      </p:pic>
      <p:pic>
        <p:nvPicPr>
          <p:cNvPr id="223" name="Google Shape;223;p15"/>
          <p:cNvPicPr preferRelativeResize="0"/>
          <p:nvPr/>
        </p:nvPicPr>
        <p:blipFill rotWithShape="1">
          <a:blip r:embed="rId7">
            <a:alphaModFix/>
          </a:blip>
          <a:srcRect l="6077" t="23551" r="41712" b="16968"/>
          <a:stretch/>
        </p:blipFill>
        <p:spPr>
          <a:xfrm>
            <a:off x="841166" y="4750549"/>
            <a:ext cx="2594710" cy="1662798"/>
          </a:xfrm>
          <a:prstGeom prst="rect">
            <a:avLst/>
          </a:prstGeom>
          <a:noFill/>
          <a:ln>
            <a:noFill/>
          </a:ln>
        </p:spPr>
      </p:pic>
      <p:sp>
        <p:nvSpPr>
          <p:cNvPr id="224" name="Google Shape;224;p15"/>
          <p:cNvSpPr txBox="1"/>
          <p:nvPr/>
        </p:nvSpPr>
        <p:spPr>
          <a:xfrm>
            <a:off x="2518345" y="1111677"/>
            <a:ext cx="4152748" cy="186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83B815"/>
                </a:solidFill>
                <a:latin typeface="Arial"/>
                <a:ea typeface="Arial"/>
                <a:cs typeface="Arial"/>
                <a:sym typeface="Arial"/>
              </a:rPr>
              <a:t>Rédaction d’un manuel pratique de la collecte séparée des biodéchets</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1000 exemplaires distribués aux collectivités, aux parlementaires et aux relais d’opinion de la filière</a:t>
            </a:r>
            <a:endParaRPr/>
          </a:p>
          <a:p>
            <a:pPr marL="0" marR="0" lvl="0" indent="0" algn="l" rtl="0">
              <a:spcBef>
                <a:spcPts val="0"/>
              </a:spcBef>
              <a:spcAft>
                <a:spcPts val="0"/>
              </a:spcAft>
              <a:buNone/>
            </a:pPr>
            <a:r>
              <a:rPr lang="fr-FR" sz="1400">
                <a:solidFill>
                  <a:schemeClr val="dk1"/>
                </a:solidFill>
                <a:latin typeface="Arial"/>
                <a:ea typeface="Arial"/>
                <a:cs typeface="Arial"/>
                <a:sym typeface="Arial"/>
              </a:rPr>
              <a:t>Réalisation en 2015 et mise à jour en 2018</a:t>
            </a:r>
            <a:endParaRPr/>
          </a:p>
          <a:p>
            <a:pPr marL="0" marR="0" lvl="0" indent="0" algn="l" rtl="0">
              <a:spcBef>
                <a:spcPts val="0"/>
              </a:spcBef>
              <a:spcAft>
                <a:spcPts val="0"/>
              </a:spcAft>
              <a:buNone/>
            </a:pPr>
            <a:r>
              <a:rPr lang="fr-FR" sz="1400" i="1" u="sng">
                <a:solidFill>
                  <a:schemeClr val="dk1"/>
                </a:solidFill>
                <a:latin typeface="Arial"/>
                <a:ea typeface="Arial"/>
                <a:cs typeface="Arial"/>
                <a:sym typeface="Arial"/>
                <a:hlinkClick r:id="rId8">
                  <a:extLst>
                    <a:ext uri="{A12FA001-AC4F-418D-AE19-62706E023703}">
                      <ahyp:hlinkClr xmlns:ahyp="http://schemas.microsoft.com/office/drawing/2018/hyperlinkcolor" val="tx"/>
                    </a:ext>
                  </a:extLst>
                </a:hlinkClick>
              </a:rPr>
              <a:t>Télécharger</a:t>
            </a:r>
            <a:endParaRPr sz="1400" i="1"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5" name="Google Shape;225;p15"/>
          <p:cNvSpPr txBox="1"/>
          <p:nvPr/>
        </p:nvSpPr>
        <p:spPr>
          <a:xfrm>
            <a:off x="3348498" y="2849578"/>
            <a:ext cx="4072112"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83B815"/>
                </a:solidFill>
                <a:latin typeface="Arial"/>
                <a:ea typeface="Arial"/>
                <a:cs typeface="Arial"/>
                <a:sym typeface="Arial"/>
              </a:rPr>
              <a:t>Création du label ASQA : une démarche qualité </a:t>
            </a:r>
            <a:r>
              <a:rPr lang="fr-FR" sz="1400" b="1">
                <a:solidFill>
                  <a:srgbClr val="92D050"/>
                </a:solidFill>
                <a:latin typeface="Arial"/>
                <a:ea typeface="Arial"/>
                <a:cs typeface="Arial"/>
                <a:sym typeface="Arial"/>
              </a:rPr>
              <a:t>reconnue par le monde agricole</a:t>
            </a:r>
            <a:endParaRPr/>
          </a:p>
          <a:p>
            <a:pPr marL="285750" marR="0" lvl="1" indent="-285750" algn="l" rtl="0">
              <a:spcBef>
                <a:spcPts val="0"/>
              </a:spcBef>
              <a:spcAft>
                <a:spcPts val="0"/>
              </a:spcAft>
              <a:buClr>
                <a:schemeClr val="dk1"/>
              </a:buClr>
              <a:buSzPts val="1400"/>
              <a:buFont typeface="Arial"/>
              <a:buChar char="•"/>
            </a:pPr>
            <a:r>
              <a:rPr lang="fr-FR" sz="1400" b="0" i="0" u="none" strike="noStrike" cap="none">
                <a:solidFill>
                  <a:schemeClr val="dk1"/>
                </a:solidFill>
                <a:latin typeface="Arial"/>
                <a:ea typeface="Arial"/>
                <a:cs typeface="Arial"/>
                <a:sym typeface="Arial"/>
              </a:rPr>
              <a:t>36 exigences de qualité</a:t>
            </a:r>
            <a:endParaRPr/>
          </a:p>
          <a:p>
            <a:pPr marL="285750" marR="0" lvl="1" indent="-285750" algn="l" rtl="0">
              <a:spcBef>
                <a:spcPts val="0"/>
              </a:spcBef>
              <a:spcAft>
                <a:spcPts val="0"/>
              </a:spcAft>
              <a:buClr>
                <a:schemeClr val="dk1"/>
              </a:buClr>
              <a:buSzPts val="1400"/>
              <a:buFont typeface="Arial"/>
              <a:buChar char="•"/>
            </a:pPr>
            <a:r>
              <a:rPr lang="fr-FR" sz="1400" b="0" i="0" u="none" strike="noStrike" cap="none">
                <a:solidFill>
                  <a:schemeClr val="dk1"/>
                </a:solidFill>
                <a:latin typeface="Arial"/>
                <a:ea typeface="Arial"/>
                <a:cs typeface="Arial"/>
                <a:sym typeface="Arial"/>
              </a:rPr>
              <a:t>6 plateformes labellisées</a:t>
            </a:r>
            <a:endParaRPr/>
          </a:p>
          <a:p>
            <a:pPr marL="285750" marR="0" lvl="1" indent="-285750" algn="l" rtl="0">
              <a:spcBef>
                <a:spcPts val="0"/>
              </a:spcBef>
              <a:spcAft>
                <a:spcPts val="0"/>
              </a:spcAft>
              <a:buClr>
                <a:schemeClr val="dk1"/>
              </a:buClr>
              <a:buSzPts val="1400"/>
              <a:buFont typeface="Arial"/>
              <a:buChar char="•"/>
            </a:pPr>
            <a:r>
              <a:rPr lang="fr-FR" sz="1400" b="0" i="0" u="none" strike="noStrike" cap="none">
                <a:solidFill>
                  <a:schemeClr val="dk1"/>
                </a:solidFill>
                <a:latin typeface="Arial"/>
                <a:ea typeface="Arial"/>
                <a:cs typeface="Arial"/>
                <a:sym typeface="Arial"/>
              </a:rPr>
              <a:t>Deux organismes certificateurs :</a:t>
            </a:r>
            <a:endParaRPr/>
          </a:p>
          <a:p>
            <a:pPr marL="285750" marR="0" lvl="2" indent="-285750" algn="l" rtl="0">
              <a:spcBef>
                <a:spcPts val="0"/>
              </a:spcBef>
              <a:spcAft>
                <a:spcPts val="0"/>
              </a:spcAft>
              <a:buClr>
                <a:schemeClr val="dk1"/>
              </a:buClr>
              <a:buSzPts val="1400"/>
              <a:buFont typeface="Arial"/>
              <a:buChar char="•"/>
            </a:pPr>
            <a:r>
              <a:rPr lang="fr-FR" sz="1400" b="0" i="0" u="none" strike="noStrike" cap="none">
                <a:solidFill>
                  <a:schemeClr val="dk1"/>
                </a:solidFill>
                <a:latin typeface="Arial"/>
                <a:ea typeface="Arial"/>
                <a:cs typeface="Arial"/>
                <a:sym typeface="Arial"/>
              </a:rPr>
              <a:t>Afnor Certification</a:t>
            </a:r>
            <a:endParaRPr/>
          </a:p>
          <a:p>
            <a:pPr marL="285750" marR="0" lvl="2" indent="-285750" algn="l" rtl="0">
              <a:spcBef>
                <a:spcPts val="0"/>
              </a:spcBef>
              <a:spcAft>
                <a:spcPts val="0"/>
              </a:spcAft>
              <a:buClr>
                <a:schemeClr val="dk1"/>
              </a:buClr>
              <a:buSzPts val="1400"/>
              <a:buFont typeface="Arial"/>
              <a:buChar char="•"/>
            </a:pPr>
            <a:r>
              <a:rPr lang="fr-FR" sz="1400" b="0" i="0" u="none" strike="noStrike" cap="none">
                <a:solidFill>
                  <a:schemeClr val="dk1"/>
                </a:solidFill>
                <a:latin typeface="Arial"/>
                <a:ea typeface="Arial"/>
                <a:cs typeface="Arial"/>
                <a:sym typeface="Arial"/>
              </a:rPr>
              <a:t>Bureau Veritas Environnement</a:t>
            </a:r>
            <a:endParaRPr/>
          </a:p>
        </p:txBody>
      </p:sp>
      <p:sp>
        <p:nvSpPr>
          <p:cNvPr id="226" name="Google Shape;226;p15"/>
          <p:cNvSpPr txBox="1"/>
          <p:nvPr/>
        </p:nvSpPr>
        <p:spPr>
          <a:xfrm>
            <a:off x="3425195" y="5857230"/>
            <a:ext cx="279366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83B815"/>
                </a:solidFill>
                <a:latin typeface="Arial"/>
                <a:ea typeface="Arial"/>
                <a:cs typeface="Arial"/>
                <a:sym typeface="Arial"/>
              </a:rPr>
              <a:t>Vidéos et Argumentaires</a:t>
            </a:r>
            <a:endParaRPr/>
          </a:p>
          <a:p>
            <a:pPr marL="0" marR="0" lvl="0" indent="0" algn="l" rtl="0">
              <a:spcBef>
                <a:spcPts val="0"/>
              </a:spcBef>
              <a:spcAft>
                <a:spcPts val="0"/>
              </a:spcAft>
              <a:buClr>
                <a:srgbClr val="83B815"/>
              </a:buClr>
              <a:buSzPts val="1400"/>
              <a:buFont typeface="Arial"/>
              <a:buNone/>
            </a:pPr>
            <a:r>
              <a:rPr lang="fr-FR" sz="1400" b="1">
                <a:solidFill>
                  <a:srgbClr val="83B815"/>
                </a:solidFill>
                <a:latin typeface="Arial"/>
                <a:ea typeface="Arial"/>
                <a:cs typeface="Arial"/>
                <a:sym typeface="Arial"/>
              </a:rPr>
              <a:t>Campagne #CeSeraitAbsurde</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pic>
        <p:nvPicPr>
          <p:cNvPr id="96" name="Google Shape;96;p2"/>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97" name="Google Shape;97;p2"/>
          <p:cNvSpPr txBox="1"/>
          <p:nvPr/>
        </p:nvSpPr>
        <p:spPr>
          <a:xfrm>
            <a:off x="2109355" y="2181208"/>
            <a:ext cx="492529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b="1" i="0" u="none" strike="noStrike" cap="none">
                <a:solidFill>
                  <a:schemeClr val="dk1"/>
                </a:solidFill>
                <a:latin typeface="Arial"/>
                <a:ea typeface="Arial"/>
                <a:cs typeface="Arial"/>
                <a:sym typeface="Arial"/>
              </a:rPr>
              <a:t>Eléments de Contexte</a:t>
            </a:r>
            <a:endParaRPr/>
          </a:p>
          <a:p>
            <a:pPr marL="0" marR="0" lvl="0" indent="0" algn="ctr" rtl="0">
              <a:spcBef>
                <a:spcPts val="0"/>
              </a:spcBef>
              <a:spcAft>
                <a:spcPts val="0"/>
              </a:spcAft>
              <a:buNone/>
            </a:pPr>
            <a:r>
              <a:rPr lang="fr-FR" sz="2400" b="1" i="0" u="none" strike="noStrike" cap="none">
                <a:solidFill>
                  <a:schemeClr val="dk1"/>
                </a:solidFill>
                <a:latin typeface="Arial"/>
                <a:ea typeface="Arial"/>
                <a:cs typeface="Arial"/>
                <a:sym typeface="Arial"/>
              </a:rPr>
              <a:t>Cadre règlementaire</a:t>
            </a:r>
            <a:endParaRPr/>
          </a:p>
        </p:txBody>
      </p:sp>
      <p:pic>
        <p:nvPicPr>
          <p:cNvPr id="98" name="Google Shape;98;p2"/>
          <p:cNvPicPr preferRelativeResize="0"/>
          <p:nvPr/>
        </p:nvPicPr>
        <p:blipFill rotWithShape="1">
          <a:blip r:embed="rId4">
            <a:alphaModFix/>
          </a:blip>
          <a:srcRect/>
          <a:stretch/>
        </p:blipFill>
        <p:spPr>
          <a:xfrm>
            <a:off x="3550596" y="6069060"/>
            <a:ext cx="2042808" cy="5531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1"/>
        <p:cNvGrpSpPr/>
        <p:nvPr/>
      </p:nvGrpSpPr>
      <p:grpSpPr>
        <a:xfrm>
          <a:off x="0" y="0"/>
          <a:ext cx="0" cy="0"/>
          <a:chOff x="0" y="0"/>
          <a:chExt cx="0" cy="0"/>
        </a:xfrm>
      </p:grpSpPr>
      <p:pic>
        <p:nvPicPr>
          <p:cNvPr id="232" name="Google Shape;232;p1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233" name="Google Shape;233;p16"/>
          <p:cNvSpPr txBox="1"/>
          <p:nvPr/>
        </p:nvSpPr>
        <p:spPr>
          <a:xfrm>
            <a:off x="2109355" y="2181208"/>
            <a:ext cx="492529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b="1">
                <a:solidFill>
                  <a:schemeClr val="dk1"/>
                </a:solidFill>
                <a:latin typeface="Arial"/>
                <a:ea typeface="Arial"/>
                <a:cs typeface="Arial"/>
                <a:sym typeface="Arial"/>
              </a:rPr>
              <a:t>Agenda &amp; Projets en cours</a:t>
            </a:r>
            <a:endParaRPr/>
          </a:p>
        </p:txBody>
      </p:sp>
      <p:pic>
        <p:nvPicPr>
          <p:cNvPr id="234" name="Google Shape;234;p16"/>
          <p:cNvPicPr preferRelativeResize="0"/>
          <p:nvPr/>
        </p:nvPicPr>
        <p:blipFill rotWithShape="1">
          <a:blip r:embed="rId4">
            <a:alphaModFix/>
          </a:blip>
          <a:srcRect/>
          <a:stretch/>
        </p:blipFill>
        <p:spPr>
          <a:xfrm>
            <a:off x="3550596" y="6069060"/>
            <a:ext cx="2042808" cy="5531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pic>
        <p:nvPicPr>
          <p:cNvPr id="240" name="Google Shape;240;p17"/>
          <p:cNvPicPr preferRelativeResize="0"/>
          <p:nvPr/>
        </p:nvPicPr>
        <p:blipFill rotWithShape="1">
          <a:blip r:embed="rId3">
            <a:alphaModFix/>
          </a:blip>
          <a:srcRect/>
          <a:stretch/>
        </p:blipFill>
        <p:spPr>
          <a:xfrm>
            <a:off x="0" y="-2118"/>
            <a:ext cx="9144000" cy="6858000"/>
          </a:xfrm>
          <a:prstGeom prst="rect">
            <a:avLst/>
          </a:prstGeom>
          <a:noFill/>
          <a:ln>
            <a:noFill/>
          </a:ln>
        </p:spPr>
      </p:pic>
      <p:pic>
        <p:nvPicPr>
          <p:cNvPr id="242" name="Google Shape;242;p17"/>
          <p:cNvPicPr preferRelativeResize="0"/>
          <p:nvPr/>
        </p:nvPicPr>
        <p:blipFill rotWithShape="1">
          <a:blip r:embed="rId4">
            <a:alphaModFix/>
          </a:blip>
          <a:srcRect/>
          <a:stretch/>
        </p:blipFill>
        <p:spPr>
          <a:xfrm>
            <a:off x="6916366" y="6069060"/>
            <a:ext cx="2042808" cy="553109"/>
          </a:xfrm>
          <a:prstGeom prst="rect">
            <a:avLst/>
          </a:prstGeom>
          <a:noFill/>
          <a:ln>
            <a:noFill/>
          </a:ln>
        </p:spPr>
      </p:pic>
      <p:pic>
        <p:nvPicPr>
          <p:cNvPr id="28" name="Image 27">
            <a:extLst>
              <a:ext uri="{FF2B5EF4-FFF2-40B4-BE49-F238E27FC236}">
                <a16:creationId xmlns:a16="http://schemas.microsoft.com/office/drawing/2014/main" id="{69B82C77-8F50-A06D-C40C-D52D043A7747}"/>
              </a:ext>
            </a:extLst>
          </p:cNvPr>
          <p:cNvPicPr>
            <a:picLocks noChangeAspect="1"/>
          </p:cNvPicPr>
          <p:nvPr/>
        </p:nvPicPr>
        <p:blipFill rotWithShape="1">
          <a:blip r:embed="rId5"/>
          <a:srcRect l="6723" t="15073" r="2250" b="4734"/>
          <a:stretch/>
        </p:blipFill>
        <p:spPr>
          <a:xfrm>
            <a:off x="820553" y="543340"/>
            <a:ext cx="8323448" cy="5499651"/>
          </a:xfrm>
          <a:prstGeom prst="rect">
            <a:avLst/>
          </a:prstGeom>
        </p:spPr>
      </p:pic>
      <p:sp>
        <p:nvSpPr>
          <p:cNvPr id="29" name="ZoneTexte 28">
            <a:extLst>
              <a:ext uri="{FF2B5EF4-FFF2-40B4-BE49-F238E27FC236}">
                <a16:creationId xmlns:a16="http://schemas.microsoft.com/office/drawing/2014/main" id="{6751F2C9-7A22-DE9C-C6D8-55F8FC401D0D}"/>
              </a:ext>
            </a:extLst>
          </p:cNvPr>
          <p:cNvSpPr txBox="1"/>
          <p:nvPr/>
        </p:nvSpPr>
        <p:spPr>
          <a:xfrm>
            <a:off x="3775003" y="700556"/>
            <a:ext cx="2414132" cy="307777"/>
          </a:xfrm>
          <a:prstGeom prst="rect">
            <a:avLst/>
          </a:prstGeom>
          <a:noFill/>
        </p:spPr>
        <p:txBody>
          <a:bodyPr wrap="square" rtlCol="0">
            <a:spAutoFit/>
          </a:bodyPr>
          <a:lstStyle/>
          <a:p>
            <a:pPr algn="ctr"/>
            <a:r>
              <a:rPr lang="fr-FR" dirty="0">
                <a:solidFill>
                  <a:schemeClr val="bg1"/>
                </a:solidFill>
              </a:rPr>
              <a:t>Février</a:t>
            </a:r>
          </a:p>
        </p:txBody>
      </p:sp>
      <p:sp>
        <p:nvSpPr>
          <p:cNvPr id="30" name="ZoneTexte 29">
            <a:extLst>
              <a:ext uri="{FF2B5EF4-FFF2-40B4-BE49-F238E27FC236}">
                <a16:creationId xmlns:a16="http://schemas.microsoft.com/office/drawing/2014/main" id="{7C29549D-D7FD-1106-C5DE-5E95317C0E77}"/>
              </a:ext>
            </a:extLst>
          </p:cNvPr>
          <p:cNvSpPr txBox="1"/>
          <p:nvPr/>
        </p:nvSpPr>
        <p:spPr>
          <a:xfrm>
            <a:off x="6601298" y="4857315"/>
            <a:ext cx="2414132" cy="307777"/>
          </a:xfrm>
          <a:prstGeom prst="rect">
            <a:avLst/>
          </a:prstGeom>
          <a:noFill/>
        </p:spPr>
        <p:txBody>
          <a:bodyPr wrap="square" rtlCol="0">
            <a:spAutoFit/>
          </a:bodyPr>
          <a:lstStyle/>
          <a:p>
            <a:pPr algn="ctr"/>
            <a:r>
              <a:rPr lang="fr-FR" dirty="0">
                <a:solidFill>
                  <a:schemeClr val="bg1"/>
                </a:solidFill>
              </a:rPr>
              <a:t>Décembre</a:t>
            </a:r>
          </a:p>
        </p:txBody>
      </p:sp>
      <p:sp>
        <p:nvSpPr>
          <p:cNvPr id="32" name="ZoneTexte 31">
            <a:extLst>
              <a:ext uri="{FF2B5EF4-FFF2-40B4-BE49-F238E27FC236}">
                <a16:creationId xmlns:a16="http://schemas.microsoft.com/office/drawing/2014/main" id="{86592E88-C952-F0E6-5B4A-BCA9BB5679C5}"/>
              </a:ext>
            </a:extLst>
          </p:cNvPr>
          <p:cNvSpPr txBox="1"/>
          <p:nvPr/>
        </p:nvSpPr>
        <p:spPr>
          <a:xfrm>
            <a:off x="3752486" y="1925760"/>
            <a:ext cx="2414132" cy="307777"/>
          </a:xfrm>
          <a:prstGeom prst="rect">
            <a:avLst/>
          </a:prstGeom>
          <a:noFill/>
        </p:spPr>
        <p:txBody>
          <a:bodyPr wrap="square" rtlCol="0">
            <a:spAutoFit/>
          </a:bodyPr>
          <a:lstStyle/>
          <a:p>
            <a:pPr algn="ctr"/>
            <a:r>
              <a:rPr lang="fr-FR" dirty="0">
                <a:solidFill>
                  <a:schemeClr val="bg1"/>
                </a:solidFill>
              </a:rPr>
              <a:t>Mai</a:t>
            </a:r>
          </a:p>
        </p:txBody>
      </p:sp>
      <p:sp>
        <p:nvSpPr>
          <p:cNvPr id="33" name="ZoneTexte 32">
            <a:extLst>
              <a:ext uri="{FF2B5EF4-FFF2-40B4-BE49-F238E27FC236}">
                <a16:creationId xmlns:a16="http://schemas.microsoft.com/office/drawing/2014/main" id="{A66810CF-214E-4F3F-B276-69B5C053CEE0}"/>
              </a:ext>
            </a:extLst>
          </p:cNvPr>
          <p:cNvSpPr txBox="1"/>
          <p:nvPr/>
        </p:nvSpPr>
        <p:spPr>
          <a:xfrm>
            <a:off x="3364243" y="1032531"/>
            <a:ext cx="2626287" cy="307777"/>
          </a:xfrm>
          <a:prstGeom prst="rect">
            <a:avLst/>
          </a:prstGeom>
          <a:noFill/>
        </p:spPr>
        <p:txBody>
          <a:bodyPr wrap="square">
            <a:spAutoFit/>
          </a:bodyPr>
          <a:lstStyle/>
          <a:p>
            <a:pPr algn="ctr" rtl="0">
              <a:spcBef>
                <a:spcPts val="0"/>
              </a:spcBef>
              <a:spcAft>
                <a:spcPts val="0"/>
              </a:spcAft>
            </a:pPr>
            <a:r>
              <a:rPr lang="fr-FR" sz="1400" b="1" i="0" u="none" strike="noStrike" dirty="0">
                <a:solidFill>
                  <a:srgbClr val="222222"/>
                </a:solidFill>
                <a:effectLst/>
                <a:latin typeface="Arial" panose="020B0604020202020204" pitchFamily="34" charset="0"/>
              </a:rPr>
              <a:t>14/02</a:t>
            </a:r>
            <a:r>
              <a:rPr lang="fr-FR" sz="1400" b="0" i="0" u="none" strike="noStrike" dirty="0">
                <a:solidFill>
                  <a:srgbClr val="222222"/>
                </a:solidFill>
                <a:effectLst/>
                <a:latin typeface="Arial" panose="020B0604020202020204" pitchFamily="34" charset="0"/>
              </a:rPr>
              <a:t> :</a:t>
            </a:r>
            <a:r>
              <a:rPr lang="fr-FR" sz="1400" b="1" i="0" u="none" strike="noStrike" dirty="0">
                <a:solidFill>
                  <a:srgbClr val="938953"/>
                </a:solidFill>
                <a:effectLst/>
                <a:latin typeface="Arial" panose="020B0604020202020204" pitchFamily="34" charset="0"/>
              </a:rPr>
              <a:t> </a:t>
            </a:r>
            <a:r>
              <a:rPr lang="fr-FR" b="1" dirty="0">
                <a:solidFill>
                  <a:srgbClr val="938953"/>
                </a:solidFill>
                <a:latin typeface="Arial" panose="020B0604020202020204" pitchFamily="34" charset="0"/>
              </a:rPr>
              <a:t>Compostcafé</a:t>
            </a:r>
          </a:p>
        </p:txBody>
      </p:sp>
      <p:sp>
        <p:nvSpPr>
          <p:cNvPr id="35" name="ZoneTexte 34">
            <a:extLst>
              <a:ext uri="{FF2B5EF4-FFF2-40B4-BE49-F238E27FC236}">
                <a16:creationId xmlns:a16="http://schemas.microsoft.com/office/drawing/2014/main" id="{DCF9729B-A5CB-142D-CF90-F17C98B0F2B0}"/>
              </a:ext>
            </a:extLst>
          </p:cNvPr>
          <p:cNvSpPr txBox="1"/>
          <p:nvPr/>
        </p:nvSpPr>
        <p:spPr>
          <a:xfrm>
            <a:off x="3623205" y="2298572"/>
            <a:ext cx="2626287" cy="997196"/>
          </a:xfrm>
          <a:prstGeom prst="rect">
            <a:avLst/>
          </a:prstGeom>
          <a:noFill/>
        </p:spPr>
        <p:txBody>
          <a:bodyPr wrap="square">
            <a:spAutoFit/>
          </a:bodyPr>
          <a:lstStyle/>
          <a:p>
            <a:pPr algn="ctr"/>
            <a:r>
              <a:rPr lang="fr-FR" b="1" i="0" dirty="0">
                <a:solidFill>
                  <a:schemeClr val="bg2">
                    <a:lumMod val="50000"/>
                  </a:schemeClr>
                </a:solidFill>
                <a:effectLst/>
                <a:latin typeface="Arial" panose="020B0604020202020204" pitchFamily="34" charset="0"/>
              </a:rPr>
              <a:t>11/05 : </a:t>
            </a:r>
            <a:r>
              <a:rPr lang="fr-FR" b="1" dirty="0">
                <a:solidFill>
                  <a:srgbClr val="938953"/>
                </a:solidFill>
                <a:latin typeface="Arial" panose="020B0604020202020204" pitchFamily="34" charset="0"/>
              </a:rPr>
              <a:t>Compostcafé</a:t>
            </a:r>
          </a:p>
          <a:p>
            <a:pPr algn="ctr">
              <a:lnSpc>
                <a:spcPct val="110000"/>
              </a:lnSpc>
            </a:pPr>
            <a:r>
              <a:rPr lang="fr-FR" b="1" i="0" dirty="0">
                <a:solidFill>
                  <a:srgbClr val="222222"/>
                </a:solidFill>
                <a:effectLst/>
                <a:latin typeface="Arial" panose="020B0604020202020204" pitchFamily="34" charset="0"/>
              </a:rPr>
              <a:t>Formation CNFPT « Collecte séparée des biodéchets »</a:t>
            </a:r>
          </a:p>
          <a:p>
            <a:pPr algn="ctr"/>
            <a:endParaRPr lang="fr-FR" dirty="0">
              <a:solidFill>
                <a:srgbClr val="00B0F0"/>
              </a:solidFill>
            </a:endParaRPr>
          </a:p>
        </p:txBody>
      </p:sp>
      <p:sp>
        <p:nvSpPr>
          <p:cNvPr id="36" name="ZoneTexte 35">
            <a:extLst>
              <a:ext uri="{FF2B5EF4-FFF2-40B4-BE49-F238E27FC236}">
                <a16:creationId xmlns:a16="http://schemas.microsoft.com/office/drawing/2014/main" id="{7459E9C0-F233-4E26-1D50-43B9562D1945}"/>
              </a:ext>
            </a:extLst>
          </p:cNvPr>
          <p:cNvSpPr txBox="1"/>
          <p:nvPr/>
        </p:nvSpPr>
        <p:spPr>
          <a:xfrm>
            <a:off x="6572356" y="681351"/>
            <a:ext cx="2414132" cy="307777"/>
          </a:xfrm>
          <a:prstGeom prst="rect">
            <a:avLst/>
          </a:prstGeom>
          <a:noFill/>
        </p:spPr>
        <p:txBody>
          <a:bodyPr wrap="square" rtlCol="0">
            <a:spAutoFit/>
          </a:bodyPr>
          <a:lstStyle/>
          <a:p>
            <a:pPr algn="ctr"/>
            <a:r>
              <a:rPr lang="fr-FR" dirty="0">
                <a:solidFill>
                  <a:schemeClr val="bg1"/>
                </a:solidFill>
              </a:rPr>
              <a:t>Mars</a:t>
            </a:r>
          </a:p>
        </p:txBody>
      </p:sp>
      <p:sp>
        <p:nvSpPr>
          <p:cNvPr id="37" name="ZoneTexte 36">
            <a:extLst>
              <a:ext uri="{FF2B5EF4-FFF2-40B4-BE49-F238E27FC236}">
                <a16:creationId xmlns:a16="http://schemas.microsoft.com/office/drawing/2014/main" id="{68EA4C08-C52C-7A21-D3F1-16D66F1C4BB9}"/>
              </a:ext>
            </a:extLst>
          </p:cNvPr>
          <p:cNvSpPr txBox="1"/>
          <p:nvPr/>
        </p:nvSpPr>
        <p:spPr>
          <a:xfrm>
            <a:off x="924032" y="1915201"/>
            <a:ext cx="2414132" cy="307777"/>
          </a:xfrm>
          <a:prstGeom prst="rect">
            <a:avLst/>
          </a:prstGeom>
          <a:noFill/>
        </p:spPr>
        <p:txBody>
          <a:bodyPr wrap="square" rtlCol="0">
            <a:spAutoFit/>
          </a:bodyPr>
          <a:lstStyle/>
          <a:p>
            <a:pPr algn="ctr"/>
            <a:r>
              <a:rPr lang="fr-FR" dirty="0">
                <a:solidFill>
                  <a:schemeClr val="bg1"/>
                </a:solidFill>
              </a:rPr>
              <a:t>Avril</a:t>
            </a:r>
          </a:p>
        </p:txBody>
      </p:sp>
      <p:sp>
        <p:nvSpPr>
          <p:cNvPr id="38" name="ZoneTexte 37">
            <a:extLst>
              <a:ext uri="{FF2B5EF4-FFF2-40B4-BE49-F238E27FC236}">
                <a16:creationId xmlns:a16="http://schemas.microsoft.com/office/drawing/2014/main" id="{3F0FF047-A0C2-5641-B2C9-58EC930300B6}"/>
              </a:ext>
            </a:extLst>
          </p:cNvPr>
          <p:cNvSpPr txBox="1"/>
          <p:nvPr/>
        </p:nvSpPr>
        <p:spPr>
          <a:xfrm>
            <a:off x="6449743" y="2342104"/>
            <a:ext cx="2626287" cy="738664"/>
          </a:xfrm>
          <a:prstGeom prst="rect">
            <a:avLst/>
          </a:prstGeom>
          <a:noFill/>
        </p:spPr>
        <p:txBody>
          <a:bodyPr wrap="square">
            <a:spAutoFit/>
          </a:bodyPr>
          <a:lstStyle/>
          <a:p>
            <a:pPr algn="ctr"/>
            <a:r>
              <a:rPr lang="fr-FR" b="1" i="0" dirty="0">
                <a:solidFill>
                  <a:schemeClr val="tx1"/>
                </a:solidFill>
                <a:effectLst/>
                <a:latin typeface="Arial" panose="020B0604020202020204" pitchFamily="34" charset="0"/>
              </a:rPr>
              <a:t>Début Juin </a:t>
            </a:r>
            <a:r>
              <a:rPr lang="fr-FR" b="1" i="0" dirty="0">
                <a:solidFill>
                  <a:srgbClr val="FF0000"/>
                </a:solidFill>
                <a:effectLst/>
                <a:latin typeface="Arial" panose="020B0604020202020204" pitchFamily="34" charset="0"/>
              </a:rPr>
              <a:t>: Bureau – Voyage d’étude</a:t>
            </a:r>
          </a:p>
          <a:p>
            <a:pPr algn="ctr"/>
            <a:r>
              <a:rPr lang="fr-FR" b="1" i="0" dirty="0">
                <a:solidFill>
                  <a:schemeClr val="bg2">
                    <a:lumMod val="25000"/>
                  </a:schemeClr>
                </a:solidFill>
                <a:effectLst/>
                <a:latin typeface="Arial" panose="020B0604020202020204" pitchFamily="34" charset="0"/>
              </a:rPr>
              <a:t>20/05 : </a:t>
            </a:r>
            <a:r>
              <a:rPr lang="fr-FR" b="1" dirty="0">
                <a:solidFill>
                  <a:srgbClr val="938953"/>
                </a:solidFill>
                <a:latin typeface="Arial" panose="020B0604020202020204" pitchFamily="34" charset="0"/>
              </a:rPr>
              <a:t>Compostcafé</a:t>
            </a:r>
          </a:p>
        </p:txBody>
      </p:sp>
      <p:sp>
        <p:nvSpPr>
          <p:cNvPr id="39" name="ZoneTexte 38">
            <a:extLst>
              <a:ext uri="{FF2B5EF4-FFF2-40B4-BE49-F238E27FC236}">
                <a16:creationId xmlns:a16="http://schemas.microsoft.com/office/drawing/2014/main" id="{38B3B222-7378-81FA-0A23-E8FDFA2E2D9B}"/>
              </a:ext>
            </a:extLst>
          </p:cNvPr>
          <p:cNvSpPr txBox="1"/>
          <p:nvPr/>
        </p:nvSpPr>
        <p:spPr>
          <a:xfrm>
            <a:off x="6415590" y="3803367"/>
            <a:ext cx="2626287" cy="738664"/>
          </a:xfrm>
          <a:prstGeom prst="rect">
            <a:avLst/>
          </a:prstGeom>
          <a:noFill/>
        </p:spPr>
        <p:txBody>
          <a:bodyPr wrap="square">
            <a:spAutoFit/>
          </a:bodyPr>
          <a:lstStyle/>
          <a:p>
            <a:pPr algn="ctr"/>
            <a:r>
              <a:rPr lang="fr-FR" b="1" dirty="0">
                <a:solidFill>
                  <a:schemeClr val="tx1"/>
                </a:solidFill>
                <a:latin typeface="Arial" panose="020B0604020202020204" pitchFamily="34" charset="0"/>
              </a:rPr>
              <a:t>19/09 : </a:t>
            </a:r>
            <a:r>
              <a:rPr lang="fr-FR" b="1" dirty="0">
                <a:solidFill>
                  <a:srgbClr val="938953"/>
                </a:solidFill>
                <a:latin typeface="Arial" panose="020B0604020202020204" pitchFamily="34" charset="0"/>
              </a:rPr>
              <a:t>Compostcafé</a:t>
            </a:r>
          </a:p>
          <a:p>
            <a:pPr algn="ctr" rtl="0">
              <a:spcBef>
                <a:spcPts val="0"/>
              </a:spcBef>
              <a:spcAft>
                <a:spcPts val="0"/>
              </a:spcAft>
            </a:pPr>
            <a:r>
              <a:rPr lang="fr-FR" sz="1400" b="1" i="0" u="none" strike="noStrike" dirty="0">
                <a:solidFill>
                  <a:srgbClr val="222222"/>
                </a:solidFill>
                <a:effectLst/>
                <a:latin typeface="Arial" panose="020B0604020202020204" pitchFamily="34" charset="0"/>
              </a:rPr>
              <a:t>Dernière semaine : </a:t>
            </a:r>
            <a:r>
              <a:rPr lang="fr-FR" sz="1400" b="1" i="0" u="none" strike="noStrike" dirty="0">
                <a:solidFill>
                  <a:srgbClr val="92D050"/>
                </a:solidFill>
                <a:effectLst/>
                <a:latin typeface="Arial" panose="020B0604020202020204" pitchFamily="34" charset="0"/>
              </a:rPr>
              <a:t>Journées techniques </a:t>
            </a:r>
            <a:r>
              <a:rPr lang="fr-FR" sz="1400" b="0" i="0" u="none" strike="noStrike" dirty="0">
                <a:solidFill>
                  <a:srgbClr val="92D050"/>
                </a:solidFill>
                <a:effectLst/>
                <a:latin typeface="Arial" panose="020B0604020202020204" pitchFamily="34" charset="0"/>
              </a:rPr>
              <a:t>Nantes Métropole</a:t>
            </a:r>
            <a:endParaRPr lang="fr-FR" b="0" dirty="0">
              <a:effectLst/>
            </a:endParaRPr>
          </a:p>
        </p:txBody>
      </p:sp>
      <p:sp>
        <p:nvSpPr>
          <p:cNvPr id="40" name="ZoneTexte 39">
            <a:extLst>
              <a:ext uri="{FF2B5EF4-FFF2-40B4-BE49-F238E27FC236}">
                <a16:creationId xmlns:a16="http://schemas.microsoft.com/office/drawing/2014/main" id="{BEC518C4-53F8-1453-A914-1DA5A82C465D}"/>
              </a:ext>
            </a:extLst>
          </p:cNvPr>
          <p:cNvSpPr txBox="1"/>
          <p:nvPr/>
        </p:nvSpPr>
        <p:spPr>
          <a:xfrm>
            <a:off x="3597037" y="3859770"/>
            <a:ext cx="2626287" cy="307777"/>
          </a:xfrm>
          <a:prstGeom prst="rect">
            <a:avLst/>
          </a:prstGeom>
          <a:noFill/>
        </p:spPr>
        <p:txBody>
          <a:bodyPr wrap="square">
            <a:spAutoFit/>
          </a:bodyPr>
          <a:lstStyle/>
          <a:p>
            <a:pPr algn="ctr"/>
            <a:r>
              <a:rPr lang="fr-FR" b="1" dirty="0">
                <a:solidFill>
                  <a:schemeClr val="tx1"/>
                </a:solidFill>
                <a:latin typeface="Arial" panose="020B0604020202020204" pitchFamily="34" charset="0"/>
              </a:rPr>
              <a:t>28/08 : </a:t>
            </a:r>
            <a:r>
              <a:rPr lang="fr-FR" b="1" dirty="0">
                <a:solidFill>
                  <a:srgbClr val="938953"/>
                </a:solidFill>
                <a:latin typeface="Arial" panose="020B0604020202020204" pitchFamily="34" charset="0"/>
              </a:rPr>
              <a:t>Compostcafé</a:t>
            </a:r>
          </a:p>
        </p:txBody>
      </p:sp>
      <p:sp>
        <p:nvSpPr>
          <p:cNvPr id="41" name="ZoneTexte 40">
            <a:extLst>
              <a:ext uri="{FF2B5EF4-FFF2-40B4-BE49-F238E27FC236}">
                <a16:creationId xmlns:a16="http://schemas.microsoft.com/office/drawing/2014/main" id="{C95D629E-7A6D-892B-4144-82F20C1DA5D0}"/>
              </a:ext>
            </a:extLst>
          </p:cNvPr>
          <p:cNvSpPr txBox="1"/>
          <p:nvPr/>
        </p:nvSpPr>
        <p:spPr>
          <a:xfrm>
            <a:off x="974162" y="680584"/>
            <a:ext cx="2414132" cy="307777"/>
          </a:xfrm>
          <a:prstGeom prst="rect">
            <a:avLst/>
          </a:prstGeom>
          <a:noFill/>
        </p:spPr>
        <p:txBody>
          <a:bodyPr wrap="square" rtlCol="0">
            <a:spAutoFit/>
          </a:bodyPr>
          <a:lstStyle/>
          <a:p>
            <a:pPr algn="ctr"/>
            <a:r>
              <a:rPr lang="fr-FR" dirty="0">
                <a:solidFill>
                  <a:schemeClr val="bg1"/>
                </a:solidFill>
              </a:rPr>
              <a:t>Janvier </a:t>
            </a:r>
          </a:p>
        </p:txBody>
      </p:sp>
      <p:sp>
        <p:nvSpPr>
          <p:cNvPr id="42" name="ZoneTexte 41">
            <a:extLst>
              <a:ext uri="{FF2B5EF4-FFF2-40B4-BE49-F238E27FC236}">
                <a16:creationId xmlns:a16="http://schemas.microsoft.com/office/drawing/2014/main" id="{295B7B77-868B-A93E-976D-C99EC56AF914}"/>
              </a:ext>
            </a:extLst>
          </p:cNvPr>
          <p:cNvSpPr txBox="1"/>
          <p:nvPr/>
        </p:nvSpPr>
        <p:spPr>
          <a:xfrm>
            <a:off x="290757" y="996626"/>
            <a:ext cx="3780483" cy="738664"/>
          </a:xfrm>
          <a:prstGeom prst="rect">
            <a:avLst/>
          </a:prstGeom>
          <a:noFill/>
        </p:spPr>
        <p:txBody>
          <a:bodyPr wrap="square">
            <a:spAutoFit/>
          </a:bodyPr>
          <a:lstStyle/>
          <a:p>
            <a:pPr algn="ctr" rtl="0">
              <a:spcBef>
                <a:spcPts val="0"/>
              </a:spcBef>
              <a:spcAft>
                <a:spcPts val="0"/>
              </a:spcAft>
            </a:pPr>
            <a:r>
              <a:rPr lang="fr-FR" sz="1400" b="1" i="0" u="none" strike="noStrike" dirty="0">
                <a:solidFill>
                  <a:srgbClr val="222222"/>
                </a:solidFill>
                <a:effectLst/>
                <a:latin typeface="Arial" panose="020B0604020202020204" pitchFamily="34" charset="0"/>
              </a:rPr>
              <a:t>12/01</a:t>
            </a:r>
            <a:r>
              <a:rPr lang="fr-FR" sz="1400" b="0" i="0" u="none" strike="noStrike" dirty="0">
                <a:solidFill>
                  <a:srgbClr val="222222"/>
                </a:solidFill>
                <a:effectLst/>
                <a:latin typeface="Arial" panose="020B0604020202020204" pitchFamily="34" charset="0"/>
              </a:rPr>
              <a:t> :</a:t>
            </a:r>
            <a:r>
              <a:rPr lang="fr-FR" sz="1400" b="0" i="0" u="none" strike="noStrike" dirty="0">
                <a:solidFill>
                  <a:srgbClr val="938953"/>
                </a:solidFill>
                <a:effectLst/>
                <a:latin typeface="Arial" panose="020B0604020202020204" pitchFamily="34" charset="0"/>
              </a:rPr>
              <a:t> </a:t>
            </a:r>
            <a:r>
              <a:rPr lang="fr-FR" b="1" dirty="0">
                <a:solidFill>
                  <a:srgbClr val="938953"/>
                </a:solidFill>
                <a:latin typeface="Arial" panose="020B0604020202020204" pitchFamily="34" charset="0"/>
              </a:rPr>
              <a:t>Compostcafé</a:t>
            </a:r>
          </a:p>
          <a:p>
            <a:pPr algn="ctr" rtl="0">
              <a:spcBef>
                <a:spcPts val="0"/>
              </a:spcBef>
              <a:spcAft>
                <a:spcPts val="0"/>
              </a:spcAft>
            </a:pPr>
            <a:r>
              <a:rPr lang="fr-FR" sz="1400" b="1" i="0" u="none" strike="noStrike" dirty="0">
                <a:solidFill>
                  <a:srgbClr val="494429"/>
                </a:solidFill>
                <a:effectLst/>
                <a:latin typeface="Arial" panose="020B0604020202020204" pitchFamily="34" charset="0"/>
              </a:rPr>
              <a:t>13/01 : </a:t>
            </a:r>
            <a:r>
              <a:rPr lang="fr-FR" sz="1400" b="1" i="0" u="none" strike="noStrike" dirty="0">
                <a:solidFill>
                  <a:srgbClr val="00B0F0"/>
                </a:solidFill>
                <a:effectLst/>
                <a:latin typeface="Arial" panose="020B0604020202020204" pitchFamily="34" charset="0"/>
              </a:rPr>
              <a:t>Accueil nouveaux</a:t>
            </a:r>
            <a:endParaRPr lang="fr-FR" b="0" dirty="0">
              <a:effectLst/>
            </a:endParaRPr>
          </a:p>
          <a:p>
            <a:pPr algn="ctr" rtl="0">
              <a:spcBef>
                <a:spcPts val="0"/>
              </a:spcBef>
              <a:spcAft>
                <a:spcPts val="0"/>
              </a:spcAft>
            </a:pPr>
            <a:r>
              <a:rPr lang="fr-FR" sz="1400" b="1" i="0" u="none" strike="noStrike" dirty="0">
                <a:solidFill>
                  <a:srgbClr val="FF0000"/>
                </a:solidFill>
                <a:effectLst/>
                <a:latin typeface="Arial" panose="020B0604020202020204" pitchFamily="34" charset="0"/>
              </a:rPr>
              <a:t>17/01 : Bureau (</a:t>
            </a:r>
            <a:r>
              <a:rPr lang="fr-FR" sz="1400" b="1" i="0" u="none" strike="noStrike" dirty="0" err="1">
                <a:solidFill>
                  <a:srgbClr val="FF0000"/>
                </a:solidFill>
                <a:effectLst/>
                <a:latin typeface="Arial" panose="020B0604020202020204" pitchFamily="34" charset="0"/>
              </a:rPr>
              <a:t>visio</a:t>
            </a:r>
            <a:r>
              <a:rPr lang="fr-FR" sz="1400" b="1" i="0" u="none" strike="noStrike" dirty="0">
                <a:solidFill>
                  <a:srgbClr val="FF0000"/>
                </a:solidFill>
                <a:effectLst/>
                <a:latin typeface="Arial" panose="020B0604020202020204" pitchFamily="34" charset="0"/>
              </a:rPr>
              <a:t>)</a:t>
            </a:r>
            <a:endParaRPr lang="fr-FR" b="0" dirty="0">
              <a:effectLst/>
            </a:endParaRPr>
          </a:p>
        </p:txBody>
      </p:sp>
      <p:sp>
        <p:nvSpPr>
          <p:cNvPr id="43" name="ZoneTexte 42">
            <a:extLst>
              <a:ext uri="{FF2B5EF4-FFF2-40B4-BE49-F238E27FC236}">
                <a16:creationId xmlns:a16="http://schemas.microsoft.com/office/drawing/2014/main" id="{FD38D61F-10A6-F828-E438-F1A871B7A9ED}"/>
              </a:ext>
            </a:extLst>
          </p:cNvPr>
          <p:cNvSpPr txBox="1"/>
          <p:nvPr/>
        </p:nvSpPr>
        <p:spPr>
          <a:xfrm>
            <a:off x="5694747" y="919077"/>
            <a:ext cx="3563086" cy="954107"/>
          </a:xfrm>
          <a:prstGeom prst="rect">
            <a:avLst/>
          </a:prstGeom>
          <a:noFill/>
        </p:spPr>
        <p:txBody>
          <a:bodyPr wrap="square">
            <a:spAutoFit/>
          </a:bodyPr>
          <a:lstStyle/>
          <a:p>
            <a:pPr algn="ctr"/>
            <a:r>
              <a:rPr lang="fr-FR" b="1" dirty="0">
                <a:solidFill>
                  <a:srgbClr val="222222"/>
                </a:solidFill>
                <a:latin typeface="Arial" panose="020B0604020202020204" pitchFamily="34" charset="0"/>
              </a:rPr>
              <a:t>1- 2 mars</a:t>
            </a:r>
            <a:r>
              <a:rPr lang="fr-FR" sz="1400" b="0" i="0" u="none" strike="noStrike" dirty="0">
                <a:solidFill>
                  <a:srgbClr val="222222"/>
                </a:solidFill>
                <a:effectLst/>
                <a:latin typeface="Arial" panose="020B0604020202020204" pitchFamily="34" charset="0"/>
              </a:rPr>
              <a:t> :</a:t>
            </a:r>
            <a:r>
              <a:rPr lang="fr-FR" sz="1400" b="1" i="0" u="none" strike="noStrike" dirty="0">
                <a:solidFill>
                  <a:srgbClr val="92D050"/>
                </a:solidFill>
                <a:effectLst/>
                <a:latin typeface="Arial" panose="020B0604020202020204" pitchFamily="34" charset="0"/>
              </a:rPr>
              <a:t>Journées techniques - </a:t>
            </a:r>
            <a:r>
              <a:rPr lang="fr-FR" sz="1400" b="0" i="0" u="none" strike="noStrike" dirty="0">
                <a:solidFill>
                  <a:srgbClr val="92D050"/>
                </a:solidFill>
                <a:effectLst/>
                <a:latin typeface="Arial" panose="020B0604020202020204" pitchFamily="34" charset="0"/>
              </a:rPr>
              <a:t> Brive</a:t>
            </a:r>
            <a:endParaRPr lang="fr-FR" b="1" dirty="0">
              <a:solidFill>
                <a:srgbClr val="222222"/>
              </a:solidFill>
              <a:latin typeface="Arial" panose="020B0604020202020204" pitchFamily="34" charset="0"/>
            </a:endParaRPr>
          </a:p>
          <a:p>
            <a:pPr algn="ctr" rtl="0">
              <a:spcBef>
                <a:spcPts val="0"/>
              </a:spcBef>
              <a:spcAft>
                <a:spcPts val="0"/>
              </a:spcAft>
            </a:pPr>
            <a:r>
              <a:rPr lang="fr-FR" sz="1400" b="1" i="0" u="none" strike="noStrike" dirty="0">
                <a:solidFill>
                  <a:srgbClr val="222222"/>
                </a:solidFill>
                <a:effectLst/>
                <a:latin typeface="Arial" panose="020B0604020202020204" pitchFamily="34" charset="0"/>
              </a:rPr>
              <a:t>13/03</a:t>
            </a:r>
            <a:r>
              <a:rPr lang="fr-FR" sz="1400" b="0" i="0" u="none" strike="noStrike" dirty="0">
                <a:solidFill>
                  <a:srgbClr val="222222"/>
                </a:solidFill>
                <a:effectLst/>
                <a:latin typeface="Arial" panose="020B0604020202020204" pitchFamily="34" charset="0"/>
              </a:rPr>
              <a:t> : </a:t>
            </a:r>
            <a:r>
              <a:rPr lang="fr-FR" b="1" dirty="0">
                <a:solidFill>
                  <a:srgbClr val="938953"/>
                </a:solidFill>
                <a:latin typeface="Arial" panose="020B0604020202020204" pitchFamily="34" charset="0"/>
              </a:rPr>
              <a:t>Compostcafé</a:t>
            </a:r>
          </a:p>
          <a:p>
            <a:r>
              <a:rPr lang="fr-FR" sz="1400" b="1" i="0" u="none" strike="noStrike" dirty="0">
                <a:solidFill>
                  <a:srgbClr val="222222"/>
                </a:solidFill>
                <a:effectLst/>
                <a:latin typeface="Arial" panose="020B0604020202020204" pitchFamily="34" charset="0"/>
              </a:rPr>
              <a:t>28-29/03 :</a:t>
            </a:r>
            <a:r>
              <a:rPr lang="fr-FR" sz="1400" b="1" i="0" u="none" strike="noStrike" dirty="0">
                <a:solidFill>
                  <a:srgbClr val="92D050"/>
                </a:solidFill>
                <a:effectLst/>
                <a:latin typeface="Arial" panose="020B0604020202020204" pitchFamily="34" charset="0"/>
              </a:rPr>
              <a:t> </a:t>
            </a:r>
            <a:r>
              <a:rPr lang="fr-FR" sz="1400" b="1" i="0" u="none" strike="noStrike" dirty="0">
                <a:solidFill>
                  <a:srgbClr val="FF0000"/>
                </a:solidFill>
                <a:effectLst/>
                <a:latin typeface="Arial" panose="020B0604020202020204" pitchFamily="34" charset="0"/>
              </a:rPr>
              <a:t>Bureau + Travail intelligence collective - </a:t>
            </a:r>
            <a:r>
              <a:rPr lang="fr-FR" sz="1400" b="0" i="0" u="none" strike="noStrike" dirty="0">
                <a:solidFill>
                  <a:srgbClr val="FF0000"/>
                </a:solidFill>
                <a:effectLst/>
                <a:latin typeface="Arial" panose="020B0604020202020204" pitchFamily="34" charset="0"/>
              </a:rPr>
              <a:t>Chambéry</a:t>
            </a:r>
            <a:endParaRPr lang="fr-FR" b="1" dirty="0">
              <a:solidFill>
                <a:srgbClr val="FF0000"/>
              </a:solidFill>
              <a:latin typeface="Arial" panose="020B0604020202020204" pitchFamily="34" charset="0"/>
            </a:endParaRPr>
          </a:p>
        </p:txBody>
      </p:sp>
      <p:sp>
        <p:nvSpPr>
          <p:cNvPr id="44" name="ZoneTexte 43">
            <a:extLst>
              <a:ext uri="{FF2B5EF4-FFF2-40B4-BE49-F238E27FC236}">
                <a16:creationId xmlns:a16="http://schemas.microsoft.com/office/drawing/2014/main" id="{B35071D0-D174-40B9-5540-61D4B569D61E}"/>
              </a:ext>
            </a:extLst>
          </p:cNvPr>
          <p:cNvSpPr txBox="1"/>
          <p:nvPr/>
        </p:nvSpPr>
        <p:spPr>
          <a:xfrm>
            <a:off x="691982" y="2244097"/>
            <a:ext cx="2866107" cy="738664"/>
          </a:xfrm>
          <a:prstGeom prst="rect">
            <a:avLst/>
          </a:prstGeom>
          <a:noFill/>
        </p:spPr>
        <p:txBody>
          <a:bodyPr wrap="square">
            <a:spAutoFit/>
          </a:bodyPr>
          <a:lstStyle/>
          <a:p>
            <a:pPr algn="ctr" rtl="0">
              <a:spcBef>
                <a:spcPts val="0"/>
              </a:spcBef>
              <a:spcAft>
                <a:spcPts val="0"/>
              </a:spcAft>
            </a:pPr>
            <a:r>
              <a:rPr lang="fr-FR" b="1" i="0" u="none" strike="noStrike" dirty="0">
                <a:solidFill>
                  <a:srgbClr val="222222"/>
                </a:solidFill>
                <a:effectLst/>
                <a:latin typeface="Arial" panose="020B0604020202020204" pitchFamily="34" charset="0"/>
              </a:rPr>
              <a:t>04/04</a:t>
            </a:r>
            <a:r>
              <a:rPr lang="fr-FR" b="0" i="0" u="none" strike="noStrike" dirty="0">
                <a:solidFill>
                  <a:srgbClr val="222222"/>
                </a:solidFill>
                <a:effectLst/>
                <a:latin typeface="Arial" panose="020B0604020202020204" pitchFamily="34" charset="0"/>
              </a:rPr>
              <a:t> </a:t>
            </a:r>
            <a:r>
              <a:rPr lang="fr-FR" b="0" i="0" u="none" strike="noStrike" dirty="0">
                <a:solidFill>
                  <a:srgbClr val="92D050"/>
                </a:solidFill>
                <a:effectLst/>
                <a:latin typeface="Arial" panose="020B0604020202020204" pitchFamily="34" charset="0"/>
              </a:rPr>
              <a:t>: </a:t>
            </a:r>
            <a:r>
              <a:rPr lang="fr-FR" b="1" i="0" u="none" strike="noStrike" dirty="0">
                <a:solidFill>
                  <a:srgbClr val="00B0F0"/>
                </a:solidFill>
                <a:effectLst/>
                <a:latin typeface="Arial" panose="020B0604020202020204" pitchFamily="34" charset="0"/>
              </a:rPr>
              <a:t>Accueil nouveaux</a:t>
            </a:r>
            <a:endParaRPr lang="fr-FR" b="0" dirty="0">
              <a:effectLst/>
            </a:endParaRPr>
          </a:p>
          <a:p>
            <a:pPr algn="ctr" rtl="0">
              <a:spcBef>
                <a:spcPts val="0"/>
              </a:spcBef>
              <a:spcAft>
                <a:spcPts val="0"/>
              </a:spcAft>
            </a:pPr>
            <a:r>
              <a:rPr lang="fr-FR" b="1" i="0" u="none" strike="noStrike" dirty="0">
                <a:solidFill>
                  <a:srgbClr val="222222"/>
                </a:solidFill>
                <a:effectLst/>
                <a:latin typeface="Arial" panose="020B0604020202020204" pitchFamily="34" charset="0"/>
              </a:rPr>
              <a:t>13/04 : </a:t>
            </a:r>
            <a:r>
              <a:rPr lang="fr-FR" b="1" dirty="0">
                <a:solidFill>
                  <a:srgbClr val="938953"/>
                </a:solidFill>
                <a:latin typeface="Arial" panose="020B0604020202020204" pitchFamily="34" charset="0"/>
              </a:rPr>
              <a:t>Compostcafé</a:t>
            </a:r>
          </a:p>
          <a:p>
            <a:endParaRPr lang="fr-FR" b="0" i="0" dirty="0">
              <a:solidFill>
                <a:schemeClr val="bg2">
                  <a:lumMod val="25000"/>
                </a:schemeClr>
              </a:solidFill>
              <a:effectLst/>
              <a:latin typeface="Arial" panose="020B0604020202020204" pitchFamily="34" charset="0"/>
            </a:endParaRPr>
          </a:p>
        </p:txBody>
      </p:sp>
      <p:sp>
        <p:nvSpPr>
          <p:cNvPr id="45" name="ZoneTexte 44">
            <a:extLst>
              <a:ext uri="{FF2B5EF4-FFF2-40B4-BE49-F238E27FC236}">
                <a16:creationId xmlns:a16="http://schemas.microsoft.com/office/drawing/2014/main" id="{7F93B71F-3D19-FCA9-A411-A310B3B92A48}"/>
              </a:ext>
            </a:extLst>
          </p:cNvPr>
          <p:cNvSpPr txBox="1"/>
          <p:nvPr/>
        </p:nvSpPr>
        <p:spPr>
          <a:xfrm>
            <a:off x="778484" y="3789442"/>
            <a:ext cx="2626287" cy="523220"/>
          </a:xfrm>
          <a:prstGeom prst="rect">
            <a:avLst/>
          </a:prstGeom>
          <a:noFill/>
        </p:spPr>
        <p:txBody>
          <a:bodyPr wrap="square">
            <a:spAutoFit/>
          </a:bodyPr>
          <a:lstStyle/>
          <a:p>
            <a:pPr algn="ctr" rtl="0">
              <a:spcBef>
                <a:spcPts val="0"/>
              </a:spcBef>
              <a:spcAft>
                <a:spcPts val="0"/>
              </a:spcAft>
            </a:pPr>
            <a:r>
              <a:rPr lang="fr-FR" b="1" i="0" u="none" strike="noStrike" dirty="0">
                <a:solidFill>
                  <a:srgbClr val="222222"/>
                </a:solidFill>
                <a:effectLst/>
                <a:latin typeface="Arial" panose="020B0604020202020204" pitchFamily="34" charset="0"/>
              </a:rPr>
              <a:t>3/07 : </a:t>
            </a:r>
            <a:r>
              <a:rPr lang="fr-FR" b="1" i="0" u="none" strike="noStrike" dirty="0">
                <a:solidFill>
                  <a:srgbClr val="00B0F0"/>
                </a:solidFill>
                <a:effectLst/>
                <a:latin typeface="Arial" panose="020B0604020202020204" pitchFamily="34" charset="0"/>
              </a:rPr>
              <a:t>Accueil nouveaux</a:t>
            </a:r>
            <a:endParaRPr lang="fr-FR" b="0" dirty="0">
              <a:effectLst/>
            </a:endParaRPr>
          </a:p>
          <a:p>
            <a:pPr algn="ctr"/>
            <a:r>
              <a:rPr lang="fr-FR" b="1" i="0" u="none" strike="noStrike" dirty="0">
                <a:solidFill>
                  <a:srgbClr val="222222"/>
                </a:solidFill>
                <a:effectLst/>
                <a:latin typeface="Arial" panose="020B0604020202020204" pitchFamily="34" charset="0"/>
              </a:rPr>
              <a:t>6/07 : </a:t>
            </a:r>
            <a:r>
              <a:rPr lang="fr-FR" b="1" i="0" u="none" strike="noStrike" dirty="0">
                <a:solidFill>
                  <a:srgbClr val="938953"/>
                </a:solidFill>
                <a:effectLst/>
                <a:latin typeface="Arial" panose="020B0604020202020204" pitchFamily="34" charset="0"/>
              </a:rPr>
              <a:t>Compostcafé</a:t>
            </a:r>
            <a:endParaRPr lang="fr-FR" dirty="0">
              <a:solidFill>
                <a:srgbClr val="00B0F0"/>
              </a:solidFill>
            </a:endParaRPr>
          </a:p>
        </p:txBody>
      </p:sp>
      <p:sp>
        <p:nvSpPr>
          <p:cNvPr id="46" name="ZoneTexte 45">
            <a:extLst>
              <a:ext uri="{FF2B5EF4-FFF2-40B4-BE49-F238E27FC236}">
                <a16:creationId xmlns:a16="http://schemas.microsoft.com/office/drawing/2014/main" id="{6A5D6B88-D147-ABBC-A964-ED2D4DC11819}"/>
              </a:ext>
            </a:extLst>
          </p:cNvPr>
          <p:cNvSpPr txBox="1"/>
          <p:nvPr/>
        </p:nvSpPr>
        <p:spPr>
          <a:xfrm>
            <a:off x="6576894" y="1908202"/>
            <a:ext cx="2414132" cy="307777"/>
          </a:xfrm>
          <a:prstGeom prst="rect">
            <a:avLst/>
          </a:prstGeom>
          <a:noFill/>
        </p:spPr>
        <p:txBody>
          <a:bodyPr wrap="square" rtlCol="0">
            <a:spAutoFit/>
          </a:bodyPr>
          <a:lstStyle/>
          <a:p>
            <a:pPr algn="ctr"/>
            <a:r>
              <a:rPr lang="fr-FR" dirty="0">
                <a:solidFill>
                  <a:schemeClr val="bg1"/>
                </a:solidFill>
              </a:rPr>
              <a:t>Juin</a:t>
            </a:r>
          </a:p>
        </p:txBody>
      </p:sp>
      <p:sp>
        <p:nvSpPr>
          <p:cNvPr id="47" name="ZoneTexte 46">
            <a:extLst>
              <a:ext uri="{FF2B5EF4-FFF2-40B4-BE49-F238E27FC236}">
                <a16:creationId xmlns:a16="http://schemas.microsoft.com/office/drawing/2014/main" id="{232F60DD-6FFD-C6BC-C8B9-F31C101DFB87}"/>
              </a:ext>
            </a:extLst>
          </p:cNvPr>
          <p:cNvSpPr txBox="1"/>
          <p:nvPr/>
        </p:nvSpPr>
        <p:spPr>
          <a:xfrm>
            <a:off x="290757" y="5171985"/>
            <a:ext cx="2414132" cy="307777"/>
          </a:xfrm>
          <a:prstGeom prst="rect">
            <a:avLst/>
          </a:prstGeom>
          <a:noFill/>
        </p:spPr>
        <p:txBody>
          <a:bodyPr wrap="square" rtlCol="0">
            <a:spAutoFit/>
          </a:bodyPr>
          <a:lstStyle/>
          <a:p>
            <a:pPr algn="ctr"/>
            <a:r>
              <a:rPr lang="fr-FR" dirty="0">
                <a:solidFill>
                  <a:schemeClr val="bg1"/>
                </a:solidFill>
              </a:rPr>
              <a:t>Juin</a:t>
            </a:r>
          </a:p>
        </p:txBody>
      </p:sp>
      <p:sp>
        <p:nvSpPr>
          <p:cNvPr id="48" name="ZoneTexte 47">
            <a:extLst>
              <a:ext uri="{FF2B5EF4-FFF2-40B4-BE49-F238E27FC236}">
                <a16:creationId xmlns:a16="http://schemas.microsoft.com/office/drawing/2014/main" id="{BBAA8BB5-6ACC-2C60-36B9-02583C0D4A0F}"/>
              </a:ext>
            </a:extLst>
          </p:cNvPr>
          <p:cNvSpPr txBox="1"/>
          <p:nvPr/>
        </p:nvSpPr>
        <p:spPr>
          <a:xfrm>
            <a:off x="950111" y="3342486"/>
            <a:ext cx="2414132" cy="307777"/>
          </a:xfrm>
          <a:prstGeom prst="rect">
            <a:avLst/>
          </a:prstGeom>
          <a:noFill/>
        </p:spPr>
        <p:txBody>
          <a:bodyPr wrap="square" rtlCol="0">
            <a:spAutoFit/>
          </a:bodyPr>
          <a:lstStyle/>
          <a:p>
            <a:pPr algn="ctr"/>
            <a:r>
              <a:rPr lang="fr-FR" dirty="0">
                <a:solidFill>
                  <a:schemeClr val="bg1"/>
                </a:solidFill>
              </a:rPr>
              <a:t>Juillet</a:t>
            </a:r>
          </a:p>
        </p:txBody>
      </p:sp>
      <p:sp>
        <p:nvSpPr>
          <p:cNvPr id="49" name="ZoneTexte 48">
            <a:extLst>
              <a:ext uri="{FF2B5EF4-FFF2-40B4-BE49-F238E27FC236}">
                <a16:creationId xmlns:a16="http://schemas.microsoft.com/office/drawing/2014/main" id="{385B8714-C61C-7A75-7C48-EE4EF6B8D442}"/>
              </a:ext>
            </a:extLst>
          </p:cNvPr>
          <p:cNvSpPr txBox="1"/>
          <p:nvPr/>
        </p:nvSpPr>
        <p:spPr>
          <a:xfrm>
            <a:off x="3729282" y="4881478"/>
            <a:ext cx="2414132" cy="307777"/>
          </a:xfrm>
          <a:prstGeom prst="rect">
            <a:avLst/>
          </a:prstGeom>
          <a:noFill/>
        </p:spPr>
        <p:txBody>
          <a:bodyPr wrap="square" rtlCol="0">
            <a:spAutoFit/>
          </a:bodyPr>
          <a:lstStyle/>
          <a:p>
            <a:pPr algn="ctr"/>
            <a:r>
              <a:rPr lang="fr-FR" dirty="0">
                <a:solidFill>
                  <a:schemeClr val="bg1"/>
                </a:solidFill>
              </a:rPr>
              <a:t>Novembre</a:t>
            </a:r>
          </a:p>
        </p:txBody>
      </p:sp>
      <p:sp>
        <p:nvSpPr>
          <p:cNvPr id="51" name="ZoneTexte 50">
            <a:extLst>
              <a:ext uri="{FF2B5EF4-FFF2-40B4-BE49-F238E27FC236}">
                <a16:creationId xmlns:a16="http://schemas.microsoft.com/office/drawing/2014/main" id="{E4447421-1FBD-1D76-592B-27A86D79BECC}"/>
              </a:ext>
            </a:extLst>
          </p:cNvPr>
          <p:cNvSpPr txBox="1"/>
          <p:nvPr/>
        </p:nvSpPr>
        <p:spPr>
          <a:xfrm>
            <a:off x="6471359" y="5314503"/>
            <a:ext cx="2626287" cy="307777"/>
          </a:xfrm>
          <a:prstGeom prst="rect">
            <a:avLst/>
          </a:prstGeom>
          <a:noFill/>
        </p:spPr>
        <p:txBody>
          <a:bodyPr wrap="square">
            <a:spAutoFit/>
          </a:bodyPr>
          <a:lstStyle/>
          <a:p>
            <a:pPr algn="ctr"/>
            <a:r>
              <a:rPr lang="fr-FR" b="1" dirty="0">
                <a:solidFill>
                  <a:schemeClr val="tx1"/>
                </a:solidFill>
                <a:latin typeface="Arial" panose="020B0604020202020204" pitchFamily="34" charset="0"/>
              </a:rPr>
              <a:t>12/12 : </a:t>
            </a:r>
            <a:r>
              <a:rPr lang="fr-FR" b="1" dirty="0">
                <a:solidFill>
                  <a:srgbClr val="938953"/>
                </a:solidFill>
                <a:latin typeface="Arial" panose="020B0604020202020204" pitchFamily="34" charset="0"/>
              </a:rPr>
              <a:t>Compostcafé</a:t>
            </a:r>
            <a:r>
              <a:rPr lang="fr-FR" b="1" i="0" dirty="0">
                <a:solidFill>
                  <a:srgbClr val="92D050"/>
                </a:solidFill>
                <a:effectLst/>
                <a:latin typeface="Arial" panose="020B0604020202020204" pitchFamily="34" charset="0"/>
              </a:rPr>
              <a:t> </a:t>
            </a:r>
          </a:p>
        </p:txBody>
      </p:sp>
      <p:sp>
        <p:nvSpPr>
          <p:cNvPr id="52" name="ZoneTexte 51">
            <a:extLst>
              <a:ext uri="{FF2B5EF4-FFF2-40B4-BE49-F238E27FC236}">
                <a16:creationId xmlns:a16="http://schemas.microsoft.com/office/drawing/2014/main" id="{A5BD07F2-3CB8-7EBF-F82B-8628A022486D}"/>
              </a:ext>
            </a:extLst>
          </p:cNvPr>
          <p:cNvSpPr txBox="1"/>
          <p:nvPr/>
        </p:nvSpPr>
        <p:spPr>
          <a:xfrm>
            <a:off x="3635536" y="5279699"/>
            <a:ext cx="2626287" cy="954107"/>
          </a:xfrm>
          <a:prstGeom prst="rect">
            <a:avLst/>
          </a:prstGeom>
          <a:noFill/>
        </p:spPr>
        <p:txBody>
          <a:bodyPr wrap="square">
            <a:spAutoFit/>
          </a:bodyPr>
          <a:lstStyle/>
          <a:p>
            <a:pPr algn="ctr" rtl="0">
              <a:spcBef>
                <a:spcPts val="0"/>
              </a:spcBef>
              <a:spcAft>
                <a:spcPts val="0"/>
              </a:spcAft>
            </a:pPr>
            <a:r>
              <a:rPr lang="fr-FR" sz="1400" b="1" i="0" u="none" strike="noStrike" dirty="0">
                <a:solidFill>
                  <a:srgbClr val="000000"/>
                </a:solidFill>
                <a:effectLst/>
                <a:latin typeface="Arial" panose="020B0604020202020204" pitchFamily="34" charset="0"/>
              </a:rPr>
              <a:t>Début Novembre : </a:t>
            </a:r>
            <a:r>
              <a:rPr lang="fr-FR" sz="1400" b="1" i="0" u="none" strike="noStrike" dirty="0">
                <a:solidFill>
                  <a:srgbClr val="7030A0"/>
                </a:solidFill>
                <a:effectLst/>
                <a:latin typeface="Arial" panose="020B0604020202020204" pitchFamily="34" charset="0"/>
              </a:rPr>
              <a:t>JTB Grenoble</a:t>
            </a:r>
            <a:endParaRPr lang="fr-FR" b="0" dirty="0">
              <a:solidFill>
                <a:srgbClr val="7030A0"/>
              </a:solidFill>
              <a:effectLst/>
            </a:endParaRPr>
          </a:p>
          <a:p>
            <a:pPr algn="ctr" rtl="0">
              <a:spcBef>
                <a:spcPts val="0"/>
              </a:spcBef>
              <a:spcAft>
                <a:spcPts val="0"/>
              </a:spcAft>
            </a:pPr>
            <a:r>
              <a:rPr lang="fr-FR" sz="1400" b="1" i="0" u="none" strike="noStrike" dirty="0">
                <a:solidFill>
                  <a:srgbClr val="FF0000"/>
                </a:solidFill>
                <a:effectLst/>
                <a:latin typeface="Arial" panose="020B0604020202020204" pitchFamily="34" charset="0"/>
              </a:rPr>
              <a:t>AG</a:t>
            </a:r>
            <a:endParaRPr lang="fr-FR" b="0" dirty="0">
              <a:effectLst/>
            </a:endParaRPr>
          </a:p>
          <a:p>
            <a:pPr algn="ctr"/>
            <a:r>
              <a:rPr lang="fr-FR" b="1" dirty="0">
                <a:solidFill>
                  <a:schemeClr val="tx1"/>
                </a:solidFill>
                <a:latin typeface="Arial" panose="020B0604020202020204" pitchFamily="34" charset="0"/>
              </a:rPr>
              <a:t>20/11 : </a:t>
            </a:r>
            <a:r>
              <a:rPr lang="fr-FR" b="1" dirty="0">
                <a:solidFill>
                  <a:srgbClr val="938953"/>
                </a:solidFill>
                <a:latin typeface="Arial" panose="020B0604020202020204" pitchFamily="34" charset="0"/>
              </a:rPr>
              <a:t>Compostcafé</a:t>
            </a:r>
          </a:p>
        </p:txBody>
      </p:sp>
      <p:sp>
        <p:nvSpPr>
          <p:cNvPr id="53" name="ZoneTexte 52">
            <a:extLst>
              <a:ext uri="{FF2B5EF4-FFF2-40B4-BE49-F238E27FC236}">
                <a16:creationId xmlns:a16="http://schemas.microsoft.com/office/drawing/2014/main" id="{E1A11090-0446-0FC1-218E-FBE222CFC61C}"/>
              </a:ext>
            </a:extLst>
          </p:cNvPr>
          <p:cNvSpPr txBox="1"/>
          <p:nvPr/>
        </p:nvSpPr>
        <p:spPr>
          <a:xfrm>
            <a:off x="817955" y="5279699"/>
            <a:ext cx="2626287" cy="523220"/>
          </a:xfrm>
          <a:prstGeom prst="rect">
            <a:avLst/>
          </a:prstGeom>
          <a:noFill/>
        </p:spPr>
        <p:txBody>
          <a:bodyPr wrap="square">
            <a:spAutoFit/>
          </a:bodyPr>
          <a:lstStyle/>
          <a:p>
            <a:pPr algn="ctr" rtl="0">
              <a:spcBef>
                <a:spcPts val="0"/>
              </a:spcBef>
              <a:spcAft>
                <a:spcPts val="0"/>
              </a:spcAft>
            </a:pPr>
            <a:r>
              <a:rPr lang="fr-FR" b="1" i="0" u="none" strike="noStrike" dirty="0">
                <a:solidFill>
                  <a:srgbClr val="222222"/>
                </a:solidFill>
                <a:effectLst/>
                <a:latin typeface="Arial" panose="020B0604020202020204" pitchFamily="34" charset="0"/>
              </a:rPr>
              <a:t>3/10 : </a:t>
            </a:r>
            <a:r>
              <a:rPr lang="fr-FR" b="1" i="0" u="none" strike="noStrike" dirty="0">
                <a:solidFill>
                  <a:srgbClr val="00B0F0"/>
                </a:solidFill>
                <a:effectLst/>
                <a:latin typeface="Arial" panose="020B0604020202020204" pitchFamily="34" charset="0"/>
              </a:rPr>
              <a:t>Accueil nouveaux</a:t>
            </a:r>
            <a:endParaRPr lang="fr-FR" b="0" dirty="0">
              <a:effectLst/>
            </a:endParaRPr>
          </a:p>
          <a:p>
            <a:pPr algn="ctr"/>
            <a:r>
              <a:rPr lang="fr-FR" b="1" i="0" u="none" strike="noStrike" dirty="0">
                <a:solidFill>
                  <a:srgbClr val="222222"/>
                </a:solidFill>
                <a:effectLst/>
                <a:latin typeface="Arial" panose="020B0604020202020204" pitchFamily="34" charset="0"/>
              </a:rPr>
              <a:t>12/10 :</a:t>
            </a:r>
            <a:r>
              <a:rPr lang="fr-FR" b="1" i="0" u="none" strike="noStrike" dirty="0">
                <a:solidFill>
                  <a:srgbClr val="FF0000"/>
                </a:solidFill>
                <a:effectLst/>
                <a:latin typeface="Arial" panose="020B0604020202020204" pitchFamily="34" charset="0"/>
              </a:rPr>
              <a:t> </a:t>
            </a:r>
            <a:r>
              <a:rPr lang="fr-FR" b="1" i="0" u="none" strike="noStrike" dirty="0">
                <a:solidFill>
                  <a:srgbClr val="938953"/>
                </a:solidFill>
                <a:effectLst/>
                <a:latin typeface="Arial" panose="020B0604020202020204" pitchFamily="34" charset="0"/>
              </a:rPr>
              <a:t>Compostcafé</a:t>
            </a:r>
            <a:endParaRPr lang="fr-FR" dirty="0">
              <a:solidFill>
                <a:srgbClr val="00B0F0"/>
              </a:solidFill>
            </a:endParaRPr>
          </a:p>
        </p:txBody>
      </p:sp>
      <p:sp>
        <p:nvSpPr>
          <p:cNvPr id="4" name="ZoneTexte 3">
            <a:extLst>
              <a:ext uri="{FF2B5EF4-FFF2-40B4-BE49-F238E27FC236}">
                <a16:creationId xmlns:a16="http://schemas.microsoft.com/office/drawing/2014/main" id="{D72EC230-7D1D-0D1D-74C5-1F0DFDDC92E4}"/>
              </a:ext>
            </a:extLst>
          </p:cNvPr>
          <p:cNvSpPr txBox="1"/>
          <p:nvPr/>
        </p:nvSpPr>
        <p:spPr>
          <a:xfrm>
            <a:off x="6542718" y="3357099"/>
            <a:ext cx="2414132" cy="307777"/>
          </a:xfrm>
          <a:prstGeom prst="rect">
            <a:avLst/>
          </a:prstGeom>
          <a:noFill/>
        </p:spPr>
        <p:txBody>
          <a:bodyPr wrap="square" rtlCol="0">
            <a:spAutoFit/>
          </a:bodyPr>
          <a:lstStyle/>
          <a:p>
            <a:pPr algn="ctr"/>
            <a:r>
              <a:rPr lang="fr-FR" dirty="0">
                <a:solidFill>
                  <a:schemeClr val="bg1"/>
                </a:solidFill>
              </a:rPr>
              <a:t>Septembre</a:t>
            </a:r>
          </a:p>
        </p:txBody>
      </p:sp>
      <p:sp>
        <p:nvSpPr>
          <p:cNvPr id="5" name="ZoneTexte 4">
            <a:extLst>
              <a:ext uri="{FF2B5EF4-FFF2-40B4-BE49-F238E27FC236}">
                <a16:creationId xmlns:a16="http://schemas.microsoft.com/office/drawing/2014/main" id="{002C8311-F0F6-E903-FAC1-F916E0B6EC00}"/>
              </a:ext>
            </a:extLst>
          </p:cNvPr>
          <p:cNvSpPr txBox="1"/>
          <p:nvPr/>
        </p:nvSpPr>
        <p:spPr>
          <a:xfrm>
            <a:off x="3712739" y="3364648"/>
            <a:ext cx="2414132" cy="307777"/>
          </a:xfrm>
          <a:prstGeom prst="rect">
            <a:avLst/>
          </a:prstGeom>
          <a:noFill/>
        </p:spPr>
        <p:txBody>
          <a:bodyPr wrap="square" rtlCol="0">
            <a:spAutoFit/>
          </a:bodyPr>
          <a:lstStyle/>
          <a:p>
            <a:pPr algn="ctr"/>
            <a:r>
              <a:rPr lang="fr-FR" dirty="0">
                <a:solidFill>
                  <a:schemeClr val="bg1"/>
                </a:solidFill>
              </a:rPr>
              <a:t>Aout</a:t>
            </a:r>
          </a:p>
        </p:txBody>
      </p:sp>
      <p:sp>
        <p:nvSpPr>
          <p:cNvPr id="6" name="ZoneTexte 5">
            <a:extLst>
              <a:ext uri="{FF2B5EF4-FFF2-40B4-BE49-F238E27FC236}">
                <a16:creationId xmlns:a16="http://schemas.microsoft.com/office/drawing/2014/main" id="{61A300BA-6010-2D95-838E-A7280B5867DD}"/>
              </a:ext>
            </a:extLst>
          </p:cNvPr>
          <p:cNvSpPr txBox="1"/>
          <p:nvPr/>
        </p:nvSpPr>
        <p:spPr>
          <a:xfrm>
            <a:off x="988813" y="4869269"/>
            <a:ext cx="2414132" cy="307777"/>
          </a:xfrm>
          <a:prstGeom prst="rect">
            <a:avLst/>
          </a:prstGeom>
          <a:noFill/>
        </p:spPr>
        <p:txBody>
          <a:bodyPr wrap="square" rtlCol="0">
            <a:spAutoFit/>
          </a:bodyPr>
          <a:lstStyle/>
          <a:p>
            <a:pPr algn="ctr"/>
            <a:r>
              <a:rPr lang="fr-FR" dirty="0">
                <a:solidFill>
                  <a:schemeClr val="bg1"/>
                </a:solidFill>
              </a:rPr>
              <a:t>Octobre</a:t>
            </a:r>
          </a:p>
        </p:txBody>
      </p:sp>
      <p:sp>
        <p:nvSpPr>
          <p:cNvPr id="8" name="Titre 1">
            <a:extLst>
              <a:ext uri="{FF2B5EF4-FFF2-40B4-BE49-F238E27FC236}">
                <a16:creationId xmlns:a16="http://schemas.microsoft.com/office/drawing/2014/main" id="{5B70B35B-3DFE-821A-76E1-B42BABAC026E}"/>
              </a:ext>
            </a:extLst>
          </p:cNvPr>
          <p:cNvSpPr>
            <a:spLocks noGrp="1"/>
          </p:cNvSpPr>
          <p:nvPr>
            <p:ph type="title"/>
          </p:nvPr>
        </p:nvSpPr>
        <p:spPr>
          <a:xfrm>
            <a:off x="638631" y="112517"/>
            <a:ext cx="8229600" cy="752121"/>
          </a:xfrm>
        </p:spPr>
        <p:txBody>
          <a:bodyPr>
            <a:normAutofit/>
          </a:bodyPr>
          <a:lstStyle/>
          <a:p>
            <a:pPr algn="l"/>
            <a:r>
              <a:rPr lang="fr-FR" sz="2800" dirty="0">
                <a:latin typeface="Bahnschrift SemiBold SemiConden" panose="020B0502040204020203" pitchFamily="34" charset="0"/>
              </a:rPr>
              <a:t> AGENDA 2023</a:t>
            </a:r>
          </a:p>
        </p:txBody>
      </p:sp>
    </p:spTree>
    <p:extLst>
      <p:ext uri="{BB962C8B-B14F-4D97-AF65-F5344CB8AC3E}">
        <p14:creationId xmlns:p14="http://schemas.microsoft.com/office/powerpoint/2010/main" val="1176220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5"/>
        <p:cNvGrpSpPr/>
        <p:nvPr/>
      </p:nvGrpSpPr>
      <p:grpSpPr>
        <a:xfrm>
          <a:off x="0" y="0"/>
          <a:ext cx="0" cy="0"/>
          <a:chOff x="0" y="0"/>
          <a:chExt cx="0" cy="0"/>
        </a:xfrm>
      </p:grpSpPr>
      <p:pic>
        <p:nvPicPr>
          <p:cNvPr id="256" name="Google Shape;256;p19"/>
          <p:cNvPicPr preferRelativeResize="0"/>
          <p:nvPr/>
        </p:nvPicPr>
        <p:blipFill rotWithShape="1">
          <a:blip r:embed="rId3">
            <a:alphaModFix/>
          </a:blip>
          <a:srcRect/>
          <a:stretch/>
        </p:blipFill>
        <p:spPr>
          <a:xfrm>
            <a:off x="3550596" y="6069060"/>
            <a:ext cx="2042808" cy="553109"/>
          </a:xfrm>
          <a:prstGeom prst="rect">
            <a:avLst/>
          </a:prstGeom>
          <a:noFill/>
          <a:ln>
            <a:noFill/>
          </a:ln>
        </p:spPr>
      </p:pic>
      <p:sp>
        <p:nvSpPr>
          <p:cNvPr id="257" name="Google Shape;257;p19"/>
          <p:cNvSpPr txBox="1">
            <a:spLocks noGrp="1"/>
          </p:cNvSpPr>
          <p:nvPr>
            <p:ph type="subTitle" idx="1"/>
          </p:nvPr>
        </p:nvSpPr>
        <p:spPr>
          <a:xfrm>
            <a:off x="1371600" y="2006760"/>
            <a:ext cx="6400800" cy="347964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spcBef>
                <a:spcPts val="0"/>
              </a:spcBef>
              <a:spcAft>
                <a:spcPts val="0"/>
              </a:spcAft>
              <a:buClr>
                <a:schemeClr val="dk1"/>
              </a:buClr>
              <a:buSzPts val="2000"/>
              <a:buNone/>
            </a:pPr>
            <a:r>
              <a:rPr lang="fr-FR" b="1" dirty="0">
                <a:solidFill>
                  <a:schemeClr val="dk1"/>
                </a:solidFill>
                <a:latin typeface="Arial"/>
                <a:ea typeface="Arial"/>
                <a:cs typeface="Arial"/>
                <a:sym typeface="Arial"/>
              </a:rPr>
              <a:t>Déléguée Générale du réseau : Mathilde BORNE</a:t>
            </a:r>
            <a:endParaRPr dirty="0"/>
          </a:p>
          <a:p>
            <a:pPr marL="0" lvl="0" indent="0" algn="ctr" rtl="0">
              <a:spcBef>
                <a:spcPts val="280"/>
              </a:spcBef>
              <a:spcAft>
                <a:spcPts val="0"/>
              </a:spcAft>
              <a:buClr>
                <a:srgbClr val="888888"/>
              </a:buClr>
              <a:buSzPts val="1400"/>
              <a:buNone/>
            </a:pPr>
            <a:r>
              <a:rPr lang="fr-FR" sz="1400" u="sng" dirty="0">
                <a:solidFill>
                  <a:schemeClr val="hlink"/>
                </a:solidFill>
                <a:latin typeface="Arial"/>
                <a:ea typeface="Arial"/>
                <a:cs typeface="Arial"/>
                <a:sym typeface="Arial"/>
                <a:hlinkClick r:id="rId4"/>
              </a:rPr>
              <a:t>mathildeborne@compostplus.org</a:t>
            </a:r>
            <a:endParaRPr sz="1400" dirty="0">
              <a:latin typeface="Arial"/>
              <a:ea typeface="Arial"/>
              <a:cs typeface="Arial"/>
              <a:sym typeface="Arial"/>
            </a:endParaRPr>
          </a:p>
          <a:p>
            <a:pPr marL="0" lvl="0" indent="0" algn="ctr" rtl="0">
              <a:spcBef>
                <a:spcPts val="280"/>
              </a:spcBef>
              <a:spcAft>
                <a:spcPts val="0"/>
              </a:spcAft>
              <a:buClr>
                <a:srgbClr val="888888"/>
              </a:buClr>
              <a:buSzPts val="1400"/>
              <a:buNone/>
            </a:pPr>
            <a:r>
              <a:rPr lang="fr-FR" sz="1400" dirty="0">
                <a:latin typeface="Arial"/>
                <a:ea typeface="Arial"/>
                <a:cs typeface="Arial"/>
                <a:sym typeface="Arial"/>
              </a:rPr>
              <a:t>06.07.82.74.12</a:t>
            </a:r>
            <a:endParaRPr dirty="0"/>
          </a:p>
          <a:p>
            <a:pPr marL="0" lvl="0" indent="0" algn="ctr" rtl="0">
              <a:spcBef>
                <a:spcPts val="280"/>
              </a:spcBef>
              <a:spcAft>
                <a:spcPts val="0"/>
              </a:spcAft>
              <a:buClr>
                <a:srgbClr val="888888"/>
              </a:buClr>
              <a:buSzPts val="1400"/>
              <a:buNone/>
            </a:pPr>
            <a:endParaRPr sz="1400" dirty="0">
              <a:latin typeface="Arial"/>
              <a:ea typeface="Arial"/>
              <a:cs typeface="Arial"/>
              <a:sym typeface="Arial"/>
            </a:endParaRPr>
          </a:p>
          <a:p>
            <a:pPr algn="ctr" rtl="0">
              <a:spcBef>
                <a:spcPts val="400"/>
              </a:spcBef>
              <a:spcAft>
                <a:spcPts val="0"/>
              </a:spcAft>
            </a:pPr>
            <a:r>
              <a:rPr lang="fr-FR" sz="1800" b="1" i="0" u="none" strike="noStrike" dirty="0">
                <a:solidFill>
                  <a:srgbClr val="000000"/>
                </a:solidFill>
                <a:effectLst/>
                <a:latin typeface="Arial" panose="020B0604020202020204" pitchFamily="34" charset="0"/>
              </a:rPr>
              <a:t>DGA - Chargée de la vie du réseau et communication : Cécile GOTTELAND</a:t>
            </a:r>
            <a:endParaRPr lang="fr-FR" sz="1200" b="0" dirty="0">
              <a:effectLst/>
            </a:endParaRPr>
          </a:p>
          <a:p>
            <a:pPr algn="ctr" rtl="0">
              <a:spcBef>
                <a:spcPts val="280"/>
              </a:spcBef>
              <a:spcAft>
                <a:spcPts val="0"/>
              </a:spcAft>
            </a:pPr>
            <a:r>
              <a:rPr lang="fr-FR" sz="1800" b="0" i="0" u="sng" dirty="0">
                <a:solidFill>
                  <a:srgbClr val="0000FF"/>
                </a:solidFill>
                <a:effectLst/>
                <a:latin typeface="Arial" panose="020B0604020202020204" pitchFamily="34" charset="0"/>
                <a:hlinkClick r:id="rId5"/>
              </a:rPr>
              <a:t>cecilegotteland</a:t>
            </a:r>
            <a:r>
              <a:rPr lang="fr-FR" sz="1800" b="0" i="0" u="sng" strike="noStrike" dirty="0">
                <a:solidFill>
                  <a:srgbClr val="0000FF"/>
                </a:solidFill>
                <a:effectLst/>
                <a:latin typeface="Arial" panose="020B0604020202020204" pitchFamily="34" charset="0"/>
                <a:hlinkClick r:id="rId5"/>
              </a:rPr>
              <a:t>@compostplus.org</a:t>
            </a:r>
            <a:endParaRPr lang="fr-FR" sz="1800" b="0" i="0" u="sng" strike="noStrike" dirty="0">
              <a:solidFill>
                <a:srgbClr val="0000FF"/>
              </a:solidFill>
              <a:effectLst/>
              <a:latin typeface="Arial" panose="020B0604020202020204" pitchFamily="34" charset="0"/>
            </a:endParaRPr>
          </a:p>
          <a:p>
            <a:pPr>
              <a:spcBef>
                <a:spcPts val="280"/>
              </a:spcBef>
            </a:pPr>
            <a:r>
              <a:rPr lang="fr-FR" sz="1200" dirty="0">
                <a:latin typeface="Arial"/>
                <a:ea typeface="Arial"/>
                <a:cs typeface="Arial"/>
                <a:sym typeface="Arial"/>
              </a:rPr>
              <a:t>06.30.08.40.98</a:t>
            </a:r>
            <a:endParaRPr lang="fr-FR" sz="1200" dirty="0"/>
          </a:p>
          <a:p>
            <a:pPr algn="ctr" rtl="0">
              <a:spcBef>
                <a:spcPts val="280"/>
              </a:spcBef>
              <a:spcAft>
                <a:spcPts val="0"/>
              </a:spcAft>
            </a:pPr>
            <a:endParaRPr lang="fr-FR" sz="1200" b="0" dirty="0">
              <a:effectLst/>
            </a:endParaRPr>
          </a:p>
          <a:p>
            <a:pPr algn="ctr" rtl="0">
              <a:spcBef>
                <a:spcPts val="280"/>
              </a:spcBef>
              <a:spcAft>
                <a:spcPts val="0"/>
              </a:spcAft>
            </a:pPr>
            <a:br>
              <a:rPr lang="fr-FR" sz="1200" b="0" dirty="0">
                <a:effectLst/>
              </a:rPr>
            </a:br>
            <a:r>
              <a:rPr lang="fr-FR" sz="1800" b="1" i="0" u="none" strike="noStrike" dirty="0">
                <a:solidFill>
                  <a:srgbClr val="000000"/>
                </a:solidFill>
                <a:effectLst/>
                <a:latin typeface="Arial" panose="020B0604020202020204" pitchFamily="34" charset="0"/>
              </a:rPr>
              <a:t>Appui technique : Thomas COLIN</a:t>
            </a:r>
            <a:endParaRPr lang="fr-FR" sz="1200" b="0" dirty="0">
              <a:effectLst/>
            </a:endParaRPr>
          </a:p>
          <a:p>
            <a:br>
              <a:rPr lang="fr-FR" sz="1200" dirty="0"/>
            </a:br>
            <a:endParaRPr sz="1400" dirty="0">
              <a:latin typeface="Arial"/>
              <a:ea typeface="Arial"/>
              <a:cs typeface="Arial"/>
              <a:sym typeface="Arial"/>
            </a:endParaRPr>
          </a:p>
          <a:p>
            <a:pPr marL="0" lvl="0" indent="0" algn="ctr" rtl="0">
              <a:spcBef>
                <a:spcPts val="280"/>
              </a:spcBef>
              <a:spcAft>
                <a:spcPts val="0"/>
              </a:spcAft>
              <a:buClr>
                <a:srgbClr val="888888"/>
              </a:buClr>
              <a:buSzPts val="1400"/>
              <a:buNone/>
            </a:pPr>
            <a:endParaRPr sz="1400" dirty="0">
              <a:latin typeface="Arial"/>
              <a:ea typeface="Arial"/>
              <a:cs typeface="Arial"/>
              <a:sym typeface="Arial"/>
            </a:endParaRPr>
          </a:p>
          <a:p>
            <a:pPr marL="0" lvl="0" indent="0" algn="ctr" rtl="0">
              <a:spcBef>
                <a:spcPts val="280"/>
              </a:spcBef>
              <a:spcAft>
                <a:spcPts val="0"/>
              </a:spcAft>
              <a:buClr>
                <a:srgbClr val="888888"/>
              </a:buClr>
              <a:buSzPts val="1400"/>
              <a:buNone/>
            </a:pPr>
            <a:endParaRPr sz="1400" dirty="0">
              <a:latin typeface="Arial"/>
              <a:ea typeface="Arial"/>
              <a:cs typeface="Arial"/>
              <a:sym typeface="Arial"/>
            </a:endParaRPr>
          </a:p>
          <a:p>
            <a:pPr marL="0" lvl="0" indent="0" algn="ctr" rtl="0">
              <a:spcBef>
                <a:spcPts val="280"/>
              </a:spcBef>
              <a:spcAft>
                <a:spcPts val="0"/>
              </a:spcAft>
              <a:buClr>
                <a:srgbClr val="888888"/>
              </a:buClr>
              <a:buSzPts val="1400"/>
              <a:buNone/>
            </a:pPr>
            <a:r>
              <a:rPr lang="fr-FR" sz="1400" u="sng" dirty="0">
                <a:solidFill>
                  <a:schemeClr val="hlink"/>
                </a:solidFill>
                <a:latin typeface="Arial"/>
                <a:ea typeface="Arial"/>
                <a:cs typeface="Arial"/>
                <a:sym typeface="Arial"/>
                <a:hlinkClick r:id="rId6"/>
              </a:rPr>
              <a:t>http://www.compostplus.org/</a:t>
            </a:r>
            <a:endParaRPr sz="1400" dirty="0">
              <a:latin typeface="Arial"/>
              <a:ea typeface="Arial"/>
              <a:cs typeface="Arial"/>
              <a:sym typeface="Arial"/>
            </a:endParaRPr>
          </a:p>
          <a:p>
            <a:pPr marL="0" lvl="0" indent="0" algn="ctr" rtl="0">
              <a:spcBef>
                <a:spcPts val="400"/>
              </a:spcBef>
              <a:spcAft>
                <a:spcPts val="0"/>
              </a:spcAft>
              <a:buClr>
                <a:srgbClr val="888888"/>
              </a:buClr>
              <a:buSzPts val="2000"/>
              <a:buNone/>
            </a:pPr>
            <a:endParaRPr dirty="0">
              <a:latin typeface="Arial"/>
              <a:ea typeface="Arial"/>
              <a:cs typeface="Arial"/>
              <a:sym typeface="Arial"/>
            </a:endParaRPr>
          </a:p>
        </p:txBody>
      </p:sp>
      <p:cxnSp>
        <p:nvCxnSpPr>
          <p:cNvPr id="258" name="Google Shape;258;p19"/>
          <p:cNvCxnSpPr/>
          <p:nvPr/>
        </p:nvCxnSpPr>
        <p:spPr>
          <a:xfrm>
            <a:off x="2196791" y="1449659"/>
            <a:ext cx="6947209" cy="0"/>
          </a:xfrm>
          <a:prstGeom prst="straightConnector1">
            <a:avLst/>
          </a:prstGeom>
          <a:noFill/>
          <a:ln w="25400" cap="flat" cmpd="sng">
            <a:solidFill>
              <a:srgbClr val="023338"/>
            </a:solidFill>
            <a:prstDash val="solid"/>
            <a:round/>
            <a:headEnd type="none" w="sm" len="sm"/>
            <a:tailEnd type="none" w="sm" len="sm"/>
          </a:ln>
          <a:effectLst>
            <a:outerShdw blurRad="40000" dist="20000" dir="5400000" rotWithShape="0">
              <a:srgbClr val="000000">
                <a:alpha val="37647"/>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2118"/>
            <a:ext cx="9144000" cy="6858000"/>
          </a:xfrm>
          <a:prstGeom prst="rect">
            <a:avLst/>
          </a:prstGeom>
          <a:noFill/>
          <a:ln>
            <a:noFill/>
          </a:ln>
        </p:spPr>
      </p:pic>
      <p:sp>
        <p:nvSpPr>
          <p:cNvPr id="114" name="Google Shape;114;p4"/>
          <p:cNvSpPr txBox="1"/>
          <p:nvPr/>
        </p:nvSpPr>
        <p:spPr>
          <a:xfrm>
            <a:off x="921328" y="423222"/>
            <a:ext cx="42394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a:solidFill>
                  <a:schemeClr val="dk1"/>
                </a:solidFill>
                <a:latin typeface="Arial"/>
                <a:ea typeface="Arial"/>
                <a:cs typeface="Arial"/>
                <a:sym typeface="Arial"/>
              </a:rPr>
              <a:t>Le contexte réglementaire</a:t>
            </a:r>
            <a:endParaRPr/>
          </a:p>
        </p:txBody>
      </p:sp>
      <p:pic>
        <p:nvPicPr>
          <p:cNvPr id="115" name="Google Shape;115;p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16" name="Google Shape;116;p4"/>
          <p:cNvSpPr txBox="1"/>
          <p:nvPr/>
        </p:nvSpPr>
        <p:spPr>
          <a:xfrm>
            <a:off x="730256" y="1199092"/>
            <a:ext cx="7428588" cy="472597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9BBB59"/>
              </a:buClr>
              <a:buSzPts val="2000"/>
              <a:buFont typeface="Arial"/>
              <a:buNone/>
            </a:pPr>
            <a:r>
              <a:rPr lang="fr-FR" sz="1400" b="1" dirty="0">
                <a:solidFill>
                  <a:srgbClr val="9BBB59"/>
                </a:solidFill>
                <a:latin typeface="Arial"/>
                <a:ea typeface="Arial"/>
                <a:cs typeface="Arial"/>
                <a:sym typeface="Arial"/>
              </a:rPr>
              <a:t>2018 : Directive européenne portant l’échéance au 31/12/2023</a:t>
            </a:r>
            <a:endParaRPr dirty="0"/>
          </a:p>
          <a:p>
            <a:pPr marL="0" marR="0" lvl="0" indent="0" algn="l" rtl="0">
              <a:lnSpc>
                <a:spcPct val="130000"/>
              </a:lnSpc>
              <a:spcBef>
                <a:spcPts val="400"/>
              </a:spcBef>
              <a:spcAft>
                <a:spcPts val="0"/>
              </a:spcAft>
              <a:buClr>
                <a:srgbClr val="9BBB59"/>
              </a:buClr>
              <a:buSzPts val="2000"/>
              <a:buFont typeface="Calibri"/>
              <a:buNone/>
            </a:pPr>
            <a:endParaRPr sz="1400" b="1" dirty="0">
              <a:solidFill>
                <a:srgbClr val="9BBB59"/>
              </a:solidFill>
              <a:latin typeface="Arial"/>
              <a:ea typeface="Arial"/>
              <a:cs typeface="Arial"/>
              <a:sym typeface="Arial"/>
            </a:endParaRPr>
          </a:p>
          <a:p>
            <a:pPr marL="0" marR="0" lvl="0" indent="0" algn="l" rtl="0">
              <a:lnSpc>
                <a:spcPct val="130000"/>
              </a:lnSpc>
              <a:spcBef>
                <a:spcPts val="400"/>
              </a:spcBef>
              <a:spcAft>
                <a:spcPts val="0"/>
              </a:spcAft>
              <a:buClr>
                <a:srgbClr val="9BBB59"/>
              </a:buClr>
              <a:buSzPts val="2000"/>
              <a:buFont typeface="Arial"/>
              <a:buNone/>
            </a:pPr>
            <a:r>
              <a:rPr lang="fr-FR" sz="1400" b="1" dirty="0">
                <a:solidFill>
                  <a:srgbClr val="9BBB59"/>
                </a:solidFill>
                <a:latin typeface="Arial"/>
                <a:ea typeface="Arial"/>
                <a:cs typeface="Arial"/>
                <a:sym typeface="Arial"/>
              </a:rPr>
              <a:t>2020 : Loi Anti-Gaspillage pour Economie Circulaire (AGEC)</a:t>
            </a:r>
            <a:endParaRPr dirty="0"/>
          </a:p>
          <a:p>
            <a:pPr marL="0" marR="0" lvl="0" indent="0" algn="l" rtl="0">
              <a:lnSpc>
                <a:spcPct val="130000"/>
              </a:lnSpc>
              <a:spcBef>
                <a:spcPts val="400"/>
              </a:spcBef>
              <a:spcAft>
                <a:spcPts val="0"/>
              </a:spcAft>
              <a:buNone/>
            </a:pPr>
            <a:r>
              <a:rPr lang="fr-FR" sz="1400" b="1" dirty="0">
                <a:solidFill>
                  <a:srgbClr val="11747F"/>
                </a:solidFill>
                <a:latin typeface="Arial"/>
                <a:ea typeface="Arial"/>
                <a:cs typeface="Arial"/>
                <a:sym typeface="Arial"/>
              </a:rPr>
              <a:t>31 décembre 2023 : Date clé pour les biodéchets</a:t>
            </a:r>
            <a:endParaRPr dirty="0"/>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just" rtl="0">
              <a:lnSpc>
                <a:spcPct val="130000"/>
              </a:lnSpc>
              <a:spcBef>
                <a:spcPts val="400"/>
              </a:spcBef>
              <a:spcAft>
                <a:spcPts val="0"/>
              </a:spcAft>
              <a:buNone/>
            </a:pPr>
            <a:r>
              <a:rPr lang="fr-FR" sz="1400" b="1" dirty="0">
                <a:solidFill>
                  <a:schemeClr val="dk1"/>
                </a:solidFill>
                <a:latin typeface="Arial"/>
                <a:ea typeface="Arial"/>
                <a:cs typeface="Arial"/>
                <a:sym typeface="Arial"/>
              </a:rPr>
              <a:t>Article L. 541-21-1 du code de l’environnement, issu de la loi AGEC du 10 février 2020 : “Au plus tard le 31 décembre 2023, cette obligation [de tri à la source / collecte sélective et valorisation des biodéchets] s'applique à tous les producteurs ou détenteurs de biodéchets, y compris aux collectivités territoriales dans le cadre du service public de gestion des déchets et aux établissements privés et publics qui génèrent des biodéchets.”</a:t>
            </a:r>
            <a:endParaRPr dirty="0"/>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0" marR="0" lvl="0" indent="0" algn="l" rtl="0">
              <a:lnSpc>
                <a:spcPct val="130000"/>
              </a:lnSpc>
              <a:spcBef>
                <a:spcPts val="400"/>
              </a:spcBef>
              <a:spcAft>
                <a:spcPts val="0"/>
              </a:spcAft>
              <a:buNone/>
            </a:pPr>
            <a:endParaRPr sz="1400" b="1" dirty="0">
              <a:solidFill>
                <a:srgbClr val="11747F"/>
              </a:solidFill>
              <a:latin typeface="Arial"/>
              <a:ea typeface="Arial"/>
              <a:cs typeface="Arial"/>
              <a:sym typeface="Arial"/>
            </a:endParaRPr>
          </a:p>
          <a:p>
            <a:pPr marL="285750" marR="0" lvl="0" indent="-158750" algn="l" rtl="0">
              <a:lnSpc>
                <a:spcPct val="130000"/>
              </a:lnSpc>
              <a:spcBef>
                <a:spcPts val="400"/>
              </a:spcBef>
              <a:spcAft>
                <a:spcPts val="0"/>
              </a:spcAft>
              <a:buClr>
                <a:srgbClr val="9BBB59"/>
              </a:buClr>
              <a:buSzPts val="2000"/>
              <a:buFont typeface="Arial"/>
              <a:buNone/>
            </a:pPr>
            <a:endParaRPr sz="1400" dirty="0">
              <a:solidFill>
                <a:srgbClr val="02333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2118"/>
            <a:ext cx="9144000" cy="6858000"/>
          </a:xfrm>
          <a:prstGeom prst="rect">
            <a:avLst/>
          </a:prstGeom>
          <a:noFill/>
          <a:ln>
            <a:noFill/>
          </a:ln>
        </p:spPr>
      </p:pic>
      <p:pic>
        <p:nvPicPr>
          <p:cNvPr id="115" name="Google Shape;115;p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19" name="Google Shape;200;p15">
            <a:extLst>
              <a:ext uri="{FF2B5EF4-FFF2-40B4-BE49-F238E27FC236}">
                <a16:creationId xmlns:a16="http://schemas.microsoft.com/office/drawing/2014/main" id="{77EAED87-75EF-30EB-A942-6BA80BC10774}"/>
              </a:ext>
            </a:extLst>
          </p:cNvPr>
          <p:cNvSpPr txBox="1">
            <a:spLocks noGrp="1"/>
          </p:cNvSpPr>
          <p:nvPr>
            <p:ph type="sldNum" idx="12"/>
          </p:nvPr>
        </p:nvSpPr>
        <p:spPr>
          <a:xfrm>
            <a:off x="64754" y="6356350"/>
            <a:ext cx="403126" cy="365125"/>
          </a:xfrm>
          <a:prstGeom prst="rect">
            <a:avLst/>
          </a:prstGeom>
          <a:noFill/>
          <a:ln>
            <a:noFill/>
          </a:ln>
        </p:spPr>
        <p:txBody>
          <a:bodyPr spcFirstLastPara="1" wrap="square" lIns="91425" tIns="45700" rIns="91425" bIns="45700" anchor="ctr" anchorCtr="0">
            <a:noAutofit/>
          </a:bodyPr>
          <a:lstStyle/>
          <a:p>
            <a:pPr marL="0" marR="0" lvl="0" indent="0" algn="r" defTabSz="457200" rtl="0" eaLnBrk="1" fontAlgn="auto" latinLnBrk="0" hangingPunct="1">
              <a:lnSpc>
                <a:spcPct val="100000"/>
              </a:lnSpc>
              <a:spcBef>
                <a:spcPts val="0"/>
              </a:spcBef>
              <a:spcAft>
                <a:spcPts val="0"/>
              </a:spcAft>
              <a:buClrTx/>
              <a:buSzPts val="1100"/>
              <a:buFontTx/>
              <a:buNone/>
              <a:tabLst/>
              <a:defRPr/>
            </a:pPr>
            <a:fld id="{00000000-1234-1234-1234-123412341234}" type="slidenum">
              <a:rPr kumimoji="0" lang="fr-FR" sz="1100" b="0" i="0" u="none" strike="noStrike" kern="1200" cap="none" spc="0" normalizeH="0" baseline="0" noProof="0">
                <a:ln>
                  <a:noFill/>
                </a:ln>
                <a:solidFill>
                  <a:prstClr val="white"/>
                </a:solidFill>
                <a:effectLst/>
                <a:uLnTx/>
                <a:uFillTx/>
                <a:latin typeface="Kelson Regular"/>
                <a:ea typeface="+mn-ea"/>
              </a:rPr>
              <a:pPr marL="0" marR="0" lvl="0" indent="0" algn="r" defTabSz="457200" rtl="0" eaLnBrk="1" fontAlgn="auto" latinLnBrk="0" hangingPunct="1">
                <a:lnSpc>
                  <a:spcPct val="100000"/>
                </a:lnSpc>
                <a:spcBef>
                  <a:spcPts val="0"/>
                </a:spcBef>
                <a:spcAft>
                  <a:spcPts val="0"/>
                </a:spcAft>
                <a:buClrTx/>
                <a:buSzPts val="1100"/>
                <a:buFontTx/>
                <a:buNone/>
                <a:tabLst/>
                <a:defRPr/>
              </a:pPr>
              <a:t>4</a:t>
            </a:fld>
            <a:endParaRPr kumimoji="0" sz="1100" b="0" i="0" u="none" strike="noStrike" kern="1200" cap="none" spc="0" normalizeH="0" baseline="0" noProof="0">
              <a:ln>
                <a:noFill/>
              </a:ln>
              <a:solidFill>
                <a:prstClr val="white"/>
              </a:solidFill>
              <a:effectLst/>
              <a:uLnTx/>
              <a:uFillTx/>
              <a:latin typeface="Kelson Regular"/>
              <a:ea typeface="+mn-ea"/>
            </a:endParaRPr>
          </a:p>
        </p:txBody>
      </p:sp>
      <p:sp>
        <p:nvSpPr>
          <p:cNvPr id="20" name="Google Shape;199;p15">
            <a:extLst>
              <a:ext uri="{FF2B5EF4-FFF2-40B4-BE49-F238E27FC236}">
                <a16:creationId xmlns:a16="http://schemas.microsoft.com/office/drawing/2014/main" id="{F787B737-D2BA-CA04-1A75-C5350311646F}"/>
              </a:ext>
            </a:extLst>
          </p:cNvPr>
          <p:cNvSpPr txBox="1">
            <a:spLocks/>
          </p:cNvSpPr>
          <p:nvPr/>
        </p:nvSpPr>
        <p:spPr>
          <a:xfrm>
            <a:off x="651331" y="452627"/>
            <a:ext cx="8229600" cy="5787390"/>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Wingdings" charset="2"/>
              <a:buChar char="§"/>
              <a:defRPr sz="2000" kern="1200">
                <a:solidFill>
                  <a:schemeClr val="accent3"/>
                </a:solidFill>
                <a:latin typeface="Kelson Regular"/>
                <a:ea typeface="+mn-ea"/>
                <a:cs typeface="Kelson Regular"/>
              </a:defRPr>
            </a:lvl1pPr>
            <a:lvl2pPr marL="742950" indent="-285750" algn="l" defTabSz="457200" rtl="0" eaLnBrk="1" latinLnBrk="0" hangingPunct="1">
              <a:spcBef>
                <a:spcPct val="20000"/>
              </a:spcBef>
              <a:buFont typeface="Arial"/>
              <a:buChar char="•"/>
              <a:defRPr sz="1800" kern="1200">
                <a:solidFill>
                  <a:srgbClr val="023338"/>
                </a:solidFill>
                <a:latin typeface="Kelson Regular"/>
                <a:ea typeface="+mn-ea"/>
                <a:cs typeface="Kelson Regular"/>
              </a:defRPr>
            </a:lvl2pPr>
            <a:lvl3pPr marL="1143000" indent="-228600" algn="l" defTabSz="457200" rtl="0" eaLnBrk="1" latinLnBrk="0" hangingPunct="1">
              <a:spcBef>
                <a:spcPct val="20000"/>
              </a:spcBef>
              <a:buFont typeface="Lucida Grande"/>
              <a:buChar char="-"/>
              <a:defRPr sz="1600" kern="1200">
                <a:solidFill>
                  <a:srgbClr val="11747F"/>
                </a:solidFill>
                <a:latin typeface="Kelson Regular"/>
                <a:ea typeface="+mn-ea"/>
                <a:cs typeface="Kelson Regular"/>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400"/>
              </a:spcBef>
              <a:spcAft>
                <a:spcPts val="0"/>
              </a:spcAft>
              <a:buClr>
                <a:srgbClr val="9BBB59"/>
              </a:buClr>
              <a:buSzPts val="2000"/>
              <a:buNone/>
              <a:tabLst/>
              <a:defRPr/>
            </a:pPr>
            <a:r>
              <a:rPr lang="fr-FR" b="1" dirty="0">
                <a:solidFill>
                  <a:srgbClr val="9BBB59"/>
                </a:solidFill>
              </a:rPr>
              <a:t>LES TEXTES PUBLIES</a:t>
            </a:r>
            <a:endParaRPr kumimoji="0" lang="fr-FR" sz="1700" b="0" i="0"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2000" b="0" i="0" u="none" strike="noStrike" kern="1200" cap="none" spc="0" normalizeH="0" baseline="0" noProof="0" dirty="0">
              <a:ln>
                <a:noFill/>
              </a:ln>
              <a:solidFill>
                <a:srgbClr val="9BBB59"/>
              </a:solidFill>
              <a:effectLst/>
              <a:uLnTx/>
              <a:uFillTx/>
              <a:latin typeface="Kelson Regular"/>
              <a:ea typeface="+mn-ea"/>
            </a:endParaRPr>
          </a:p>
          <a:p>
            <a:pPr>
              <a:spcBef>
                <a:spcPts val="400"/>
              </a:spcBef>
              <a:buClr>
                <a:srgbClr val="9BBB59"/>
              </a:buClr>
              <a:buSzPts val="2000"/>
              <a:defRPr/>
            </a:pPr>
            <a:r>
              <a:rPr lang="fr-FR" sz="2000" b="1" dirty="0"/>
              <a:t>Décret n° 2021-855 du 30 juin 2021 relatif à la justification de la généralisation du tri à la source des biodéchets et aux installations de tri mécano-biologiques </a:t>
            </a:r>
          </a:p>
          <a:p>
            <a:pPr marL="0" indent="0">
              <a:spcBef>
                <a:spcPts val="400"/>
              </a:spcBef>
              <a:buClr>
                <a:srgbClr val="9BBB59"/>
              </a:buClr>
              <a:buSzPts val="2000"/>
              <a:buNone/>
              <a:defRPr/>
            </a:pPr>
            <a:r>
              <a:rPr lang="fr-FR" sz="1700" dirty="0">
                <a:solidFill>
                  <a:srgbClr val="023338"/>
                </a:solidFill>
              </a:rPr>
              <a:t>Modalités de justification de la généralisation du tri à la source des biodéchets en vue de l'autorisation de nouvelles installations de tri mécano-biologiques, de l'augmentation de capacités d'installations existantes ou de leur modification notable. Modalités de calcul.</a:t>
            </a:r>
          </a:p>
          <a:p>
            <a:pPr marL="342900" marR="0" lvl="0" indent="-342900" algn="l" defTabSz="457200" rtl="0" eaLnBrk="1" fontAlgn="auto" latinLnBrk="0" hangingPunct="1">
              <a:lnSpc>
                <a:spcPct val="100000"/>
              </a:lnSpc>
              <a:spcBef>
                <a:spcPts val="400"/>
              </a:spcBef>
              <a:spcAft>
                <a:spcPts val="0"/>
              </a:spcAft>
              <a:buClr>
                <a:srgbClr val="9BBB59"/>
              </a:buClr>
              <a:buSzPts val="2000"/>
              <a:buFont typeface="Wingdings" charset="2"/>
              <a:buChar char="§"/>
              <a:tabLst/>
              <a:defRPr/>
            </a:pPr>
            <a:r>
              <a:rPr lang="fr-FR" b="1" dirty="0"/>
              <a:t>Arrêté du 7 juillet 2021 pris en application de l’article R. 543-227-2 du code de l’environnement</a:t>
            </a: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r>
              <a:rPr lang="fr-FR" sz="1700" dirty="0">
                <a:solidFill>
                  <a:srgbClr val="023338"/>
                </a:solidFill>
                <a:sym typeface="Calibri"/>
              </a:rPr>
              <a:t>Modalité de calcul des différents paramètres de généralisation du tri à la source des biodéchets, en vue de l’autorisation d’installations de tri mécano biologiques</a:t>
            </a:r>
            <a:endParaRPr lang="fr-FR" sz="1700" dirty="0">
              <a:solidFill>
                <a:srgbClr val="023338"/>
              </a:solidFill>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0" i="0"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r>
              <a:rPr kumimoji="0" lang="fr-FR" b="1" i="0" u="none" strike="noStrike" kern="1200" cap="none" spc="0" normalizeH="0" baseline="0" noProof="0" dirty="0">
                <a:ln>
                  <a:noFill/>
                </a:ln>
                <a:solidFill>
                  <a:srgbClr val="023338"/>
                </a:solidFill>
                <a:effectLst/>
                <a:uLnTx/>
                <a:uFillTx/>
                <a:latin typeface="Kelson Regular"/>
                <a:ea typeface="+mn-ea"/>
              </a:rPr>
              <a:t>Généralisation du tri à la source des biodéchets =</a:t>
            </a: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0" i="0"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1" i="1"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0" i="0" u="none" strike="noStrike" kern="1200" cap="none" spc="0" normalizeH="0" baseline="0" noProof="0" dirty="0">
              <a:ln>
                <a:noFill/>
              </a:ln>
              <a:solidFill>
                <a:srgbClr val="023338"/>
              </a:solidFill>
              <a:effectLst/>
              <a:uLnTx/>
              <a:uFillTx/>
              <a:latin typeface="Kelson Regular"/>
              <a:ea typeface="+mn-ea"/>
            </a:endParaRPr>
          </a:p>
        </p:txBody>
      </p:sp>
      <p:sp>
        <p:nvSpPr>
          <p:cNvPr id="21" name="Titre 1">
            <a:extLst>
              <a:ext uri="{FF2B5EF4-FFF2-40B4-BE49-F238E27FC236}">
                <a16:creationId xmlns:a16="http://schemas.microsoft.com/office/drawing/2014/main" id="{29198A37-3BD0-2AF2-C8F0-54C4BCD91678}"/>
              </a:ext>
            </a:extLst>
          </p:cNvPr>
          <p:cNvSpPr txBox="1">
            <a:spLocks/>
          </p:cNvSpPr>
          <p:nvPr/>
        </p:nvSpPr>
        <p:spPr>
          <a:xfrm>
            <a:off x="791031" y="94480"/>
            <a:ext cx="8229600" cy="71629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023338"/>
                </a:solidFill>
                <a:latin typeface="Kelson Regular"/>
                <a:ea typeface="+mj-ea"/>
                <a:cs typeface="Kelson Regular"/>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&gt; </a:t>
            </a:r>
            <a:r>
              <a:rPr lang="fr-FR" sz="2800" dirty="0">
                <a:latin typeface="Bahnschrift SemiBold SemiConden" panose="020B0502040204020203" pitchFamily="34" charset="0"/>
              </a:rPr>
              <a:t>Contexte</a:t>
            </a: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 Réglementaire</a:t>
            </a:r>
          </a:p>
        </p:txBody>
      </p:sp>
      <p:sp>
        <p:nvSpPr>
          <p:cNvPr id="22" name="Rectangle : coins arrondis 21">
            <a:extLst>
              <a:ext uri="{FF2B5EF4-FFF2-40B4-BE49-F238E27FC236}">
                <a16:creationId xmlns:a16="http://schemas.microsoft.com/office/drawing/2014/main" id="{0A0792A6-60E3-2394-B21E-6F26BF9A9C13}"/>
              </a:ext>
            </a:extLst>
          </p:cNvPr>
          <p:cNvSpPr/>
          <p:nvPr/>
        </p:nvSpPr>
        <p:spPr>
          <a:xfrm>
            <a:off x="812800" y="5231130"/>
            <a:ext cx="2371269" cy="1219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95% de la pop couverte par dispositif de tri</a:t>
            </a:r>
          </a:p>
          <a:p>
            <a:pPr algn="ctr"/>
            <a:r>
              <a:rPr lang="fr-FR" sz="1200" dirty="0"/>
              <a:t>+</a:t>
            </a:r>
          </a:p>
          <a:p>
            <a:pPr algn="ctr"/>
            <a:r>
              <a:rPr lang="fr-FR" sz="1200" dirty="0"/>
              <a:t>Quantité d’OMR &lt; seuil fonction typologie d’habitat</a:t>
            </a:r>
          </a:p>
        </p:txBody>
      </p:sp>
      <p:sp>
        <p:nvSpPr>
          <p:cNvPr id="23" name="Rectangle : coins arrondis 22">
            <a:extLst>
              <a:ext uri="{FF2B5EF4-FFF2-40B4-BE49-F238E27FC236}">
                <a16:creationId xmlns:a16="http://schemas.microsoft.com/office/drawing/2014/main" id="{62AD6975-982A-B930-0406-BC6A60F116AE}"/>
              </a:ext>
            </a:extLst>
          </p:cNvPr>
          <p:cNvSpPr/>
          <p:nvPr/>
        </p:nvSpPr>
        <p:spPr>
          <a:xfrm>
            <a:off x="3767365" y="5231130"/>
            <a:ext cx="2371269" cy="1219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Quantité de biodéchets restant dans les OMR après caractérisation</a:t>
            </a:r>
          </a:p>
          <a:p>
            <a:pPr algn="ctr"/>
            <a:r>
              <a:rPr lang="fr-FR" dirty="0"/>
              <a:t>&lt; 39 kg/an/</a:t>
            </a:r>
            <a:r>
              <a:rPr lang="fr-FR" dirty="0" err="1"/>
              <a:t>hab</a:t>
            </a:r>
            <a:endParaRPr lang="fr-FR" dirty="0"/>
          </a:p>
        </p:txBody>
      </p:sp>
      <p:sp>
        <p:nvSpPr>
          <p:cNvPr id="24" name="Rectangle : coins arrondis 23">
            <a:extLst>
              <a:ext uri="{FF2B5EF4-FFF2-40B4-BE49-F238E27FC236}">
                <a16:creationId xmlns:a16="http://schemas.microsoft.com/office/drawing/2014/main" id="{28098B2F-00D3-F522-78D7-0ACDC9BF3087}"/>
              </a:ext>
            </a:extLst>
          </p:cNvPr>
          <p:cNvSpPr/>
          <p:nvPr/>
        </p:nvSpPr>
        <p:spPr>
          <a:xfrm>
            <a:off x="6658431" y="5231130"/>
            <a:ext cx="2371269" cy="1219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Quantité de biodéchets dans les OMR après mise en place du tri &lt; à 50% quantité avant mise en place</a:t>
            </a:r>
          </a:p>
        </p:txBody>
      </p:sp>
      <p:sp>
        <p:nvSpPr>
          <p:cNvPr id="25" name="ZoneTexte 24">
            <a:extLst>
              <a:ext uri="{FF2B5EF4-FFF2-40B4-BE49-F238E27FC236}">
                <a16:creationId xmlns:a16="http://schemas.microsoft.com/office/drawing/2014/main" id="{EE089443-E8C8-2324-609B-B6DC9C76DA9F}"/>
              </a:ext>
            </a:extLst>
          </p:cNvPr>
          <p:cNvSpPr txBox="1"/>
          <p:nvPr/>
        </p:nvSpPr>
        <p:spPr>
          <a:xfrm>
            <a:off x="3247568" y="5332511"/>
            <a:ext cx="456298" cy="307777"/>
          </a:xfrm>
          <a:prstGeom prst="rect">
            <a:avLst/>
          </a:prstGeom>
          <a:noFill/>
        </p:spPr>
        <p:txBody>
          <a:bodyPr wrap="square" rtlCol="0">
            <a:spAutoFit/>
          </a:bodyPr>
          <a:lstStyle/>
          <a:p>
            <a:r>
              <a:rPr lang="fr-FR" dirty="0"/>
              <a:t>ou</a:t>
            </a:r>
          </a:p>
        </p:txBody>
      </p:sp>
      <p:sp>
        <p:nvSpPr>
          <p:cNvPr id="26" name="ZoneTexte 25">
            <a:extLst>
              <a:ext uri="{FF2B5EF4-FFF2-40B4-BE49-F238E27FC236}">
                <a16:creationId xmlns:a16="http://schemas.microsoft.com/office/drawing/2014/main" id="{3A19450F-FB7C-8FAD-4235-62002E011566}"/>
              </a:ext>
            </a:extLst>
          </p:cNvPr>
          <p:cNvSpPr txBox="1"/>
          <p:nvPr/>
        </p:nvSpPr>
        <p:spPr>
          <a:xfrm>
            <a:off x="6242499" y="5307110"/>
            <a:ext cx="456298" cy="307777"/>
          </a:xfrm>
          <a:prstGeom prst="rect">
            <a:avLst/>
          </a:prstGeom>
          <a:noFill/>
        </p:spPr>
        <p:txBody>
          <a:bodyPr wrap="square" rtlCol="0">
            <a:spAutoFit/>
          </a:bodyPr>
          <a:lstStyle/>
          <a:p>
            <a:r>
              <a:rPr lang="fr-FR" dirty="0"/>
              <a:t>ou</a:t>
            </a:r>
          </a:p>
        </p:txBody>
      </p:sp>
    </p:spTree>
    <p:extLst>
      <p:ext uri="{BB962C8B-B14F-4D97-AF65-F5344CB8AC3E}">
        <p14:creationId xmlns:p14="http://schemas.microsoft.com/office/powerpoint/2010/main" val="318051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2118"/>
            <a:ext cx="9144000" cy="6858000"/>
          </a:xfrm>
          <a:prstGeom prst="rect">
            <a:avLst/>
          </a:prstGeom>
          <a:noFill/>
          <a:ln>
            <a:noFill/>
          </a:ln>
        </p:spPr>
      </p:pic>
      <p:pic>
        <p:nvPicPr>
          <p:cNvPr id="115" name="Google Shape;115;p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2" name="Google Shape;199;p15">
            <a:extLst>
              <a:ext uri="{FF2B5EF4-FFF2-40B4-BE49-F238E27FC236}">
                <a16:creationId xmlns:a16="http://schemas.microsoft.com/office/drawing/2014/main" id="{28EB1C18-ACC0-36D1-E200-A4817D73686B}"/>
              </a:ext>
            </a:extLst>
          </p:cNvPr>
          <p:cNvSpPr txBox="1">
            <a:spLocks/>
          </p:cNvSpPr>
          <p:nvPr/>
        </p:nvSpPr>
        <p:spPr>
          <a:xfrm>
            <a:off x="651331" y="452627"/>
            <a:ext cx="8229600" cy="5787390"/>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Wingdings" charset="2"/>
              <a:buChar char="§"/>
              <a:defRPr sz="2000" kern="1200">
                <a:solidFill>
                  <a:schemeClr val="accent3"/>
                </a:solidFill>
                <a:latin typeface="Kelson Regular"/>
                <a:ea typeface="+mn-ea"/>
                <a:cs typeface="Kelson Regular"/>
              </a:defRPr>
            </a:lvl1pPr>
            <a:lvl2pPr marL="742950" indent="-285750" algn="l" defTabSz="457200" rtl="0" eaLnBrk="1" latinLnBrk="0" hangingPunct="1">
              <a:spcBef>
                <a:spcPct val="20000"/>
              </a:spcBef>
              <a:buFont typeface="Arial"/>
              <a:buChar char="•"/>
              <a:defRPr sz="1800" kern="1200">
                <a:solidFill>
                  <a:srgbClr val="023338"/>
                </a:solidFill>
                <a:latin typeface="Kelson Regular"/>
                <a:ea typeface="+mn-ea"/>
                <a:cs typeface="Kelson Regular"/>
              </a:defRPr>
            </a:lvl2pPr>
            <a:lvl3pPr marL="1143000" indent="-228600" algn="l" defTabSz="457200" rtl="0" eaLnBrk="1" latinLnBrk="0" hangingPunct="1">
              <a:spcBef>
                <a:spcPct val="20000"/>
              </a:spcBef>
              <a:buFont typeface="Lucida Grande"/>
              <a:buChar char="-"/>
              <a:defRPr sz="1600" kern="1200">
                <a:solidFill>
                  <a:srgbClr val="11747F"/>
                </a:solidFill>
                <a:latin typeface="Kelson Regular"/>
                <a:ea typeface="+mn-ea"/>
                <a:cs typeface="Kelson Regular"/>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400"/>
              </a:spcBef>
              <a:spcAft>
                <a:spcPts val="0"/>
              </a:spcAft>
              <a:buClr>
                <a:srgbClr val="9BBB59"/>
              </a:buClr>
              <a:buSzPts val="2000"/>
              <a:buNone/>
              <a:tabLst/>
              <a:defRPr/>
            </a:pPr>
            <a:r>
              <a:rPr lang="fr-FR" b="1" dirty="0">
                <a:solidFill>
                  <a:srgbClr val="9BBB59"/>
                </a:solidFill>
              </a:rPr>
              <a:t>LES TEXTES PUBLIES</a:t>
            </a:r>
            <a:endParaRPr kumimoji="0" lang="fr-FR" sz="1700" b="0" i="0"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2000" b="0" i="0" u="none" strike="noStrike" kern="1200" cap="none" spc="0" normalizeH="0" baseline="0" noProof="0" dirty="0">
              <a:ln>
                <a:noFill/>
              </a:ln>
              <a:solidFill>
                <a:srgbClr val="9BBB59"/>
              </a:solidFill>
              <a:effectLst/>
              <a:uLnTx/>
              <a:uFillTx/>
              <a:latin typeface="Kelson Regular"/>
              <a:ea typeface="+mn-ea"/>
            </a:endParaRPr>
          </a:p>
          <a:p>
            <a:pPr>
              <a:spcBef>
                <a:spcPts val="400"/>
              </a:spcBef>
              <a:buClr>
                <a:srgbClr val="9BBB59"/>
              </a:buClr>
              <a:buSzPts val="2000"/>
              <a:defRPr/>
            </a:pPr>
            <a:r>
              <a:rPr lang="fr-FR" sz="2000" b="1" dirty="0"/>
              <a:t>Décret n° 2021-1199 du 16 septembre 2021 relatif aux conditions d’élimination des déchets non dangereux</a:t>
            </a:r>
          </a:p>
          <a:p>
            <a:pPr marL="0" indent="0">
              <a:spcBef>
                <a:spcPts val="400"/>
              </a:spcBef>
              <a:buClr>
                <a:srgbClr val="9BBB59"/>
              </a:buClr>
              <a:buSzPts val="2000"/>
              <a:buNone/>
              <a:defRPr/>
            </a:pPr>
            <a:r>
              <a:rPr lang="fr-FR" sz="1700" dirty="0">
                <a:solidFill>
                  <a:srgbClr val="023338"/>
                </a:solidFill>
              </a:rPr>
              <a:t>Interdiction de mise en décharge des déchets non dangereux non inertes valorisables, justification du respect des obligations de tri avant élimination par mise en décharge ou incinération</a:t>
            </a:r>
          </a:p>
          <a:p>
            <a:pPr>
              <a:spcBef>
                <a:spcPts val="400"/>
              </a:spcBef>
              <a:buClr>
                <a:srgbClr val="9BBB59"/>
              </a:buClr>
              <a:buSzPts val="2000"/>
              <a:defRPr/>
            </a:pPr>
            <a:r>
              <a:rPr lang="fr-FR" b="1" dirty="0"/>
              <a:t>Arrêté du 16 septembre 2021 pris en application des articles R. 541-48-3 et R. 541-48-4 du code de l’environnement</a:t>
            </a: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r>
              <a:rPr lang="fr-FR" sz="1700" dirty="0">
                <a:solidFill>
                  <a:srgbClr val="023338"/>
                </a:solidFill>
              </a:rPr>
              <a:t>Modalités de contrôles des déchets réceptionnés en installation de stockage ou incinération</a:t>
            </a: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lang="fr-FR" sz="900" dirty="0">
              <a:solidFill>
                <a:srgbClr val="023338"/>
              </a:solidFill>
            </a:endParaRPr>
          </a:p>
          <a:p>
            <a:pPr marL="0" indent="0">
              <a:spcBef>
                <a:spcPts val="400"/>
              </a:spcBef>
              <a:buClr>
                <a:srgbClr val="9BBB59"/>
              </a:buClr>
              <a:buSzPts val="2000"/>
              <a:buNone/>
              <a:defRPr/>
            </a:pPr>
            <a:r>
              <a:rPr lang="fr-FR" sz="1800" b="1" i="0" u="none" strike="noStrike" baseline="0" dirty="0">
                <a:solidFill>
                  <a:srgbClr val="000000"/>
                </a:solidFill>
              </a:rPr>
              <a:t>Interdiction à l’élimination en installation de stockage</a:t>
            </a: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0" i="0" u="none" strike="noStrike" kern="1200" cap="none" spc="0" normalizeH="0" baseline="0" noProof="0" dirty="0">
              <a:ln>
                <a:noFill/>
              </a:ln>
              <a:solidFill>
                <a:srgbClr val="023338"/>
              </a:solidFill>
              <a:effectLst/>
              <a:uLnTx/>
              <a:uFillTx/>
              <a:latin typeface="Kelson Regular"/>
              <a:ea typeface="+mn-ea"/>
            </a:endParaRPr>
          </a:p>
        </p:txBody>
      </p:sp>
      <p:sp>
        <p:nvSpPr>
          <p:cNvPr id="3" name="Titre 1">
            <a:extLst>
              <a:ext uri="{FF2B5EF4-FFF2-40B4-BE49-F238E27FC236}">
                <a16:creationId xmlns:a16="http://schemas.microsoft.com/office/drawing/2014/main" id="{FE479A19-6EC1-5D05-6EC1-90EFB029B39C}"/>
              </a:ext>
            </a:extLst>
          </p:cNvPr>
          <p:cNvSpPr txBox="1">
            <a:spLocks/>
          </p:cNvSpPr>
          <p:nvPr/>
        </p:nvSpPr>
        <p:spPr>
          <a:xfrm>
            <a:off x="791031" y="94480"/>
            <a:ext cx="8229600" cy="71629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023338"/>
                </a:solidFill>
                <a:latin typeface="Kelson Regular"/>
                <a:ea typeface="+mj-ea"/>
                <a:cs typeface="Kelson Regular"/>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&gt; </a:t>
            </a:r>
            <a:r>
              <a:rPr lang="fr-FR" sz="2800" dirty="0">
                <a:latin typeface="Bahnschrift SemiBold SemiConden" panose="020B0502040204020203" pitchFamily="34" charset="0"/>
              </a:rPr>
              <a:t>Contexte</a:t>
            </a: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 Réglementaire</a:t>
            </a:r>
          </a:p>
        </p:txBody>
      </p:sp>
      <p:sp>
        <p:nvSpPr>
          <p:cNvPr id="4" name="Rectangle : coins arrondis 3">
            <a:extLst>
              <a:ext uri="{FF2B5EF4-FFF2-40B4-BE49-F238E27FC236}">
                <a16:creationId xmlns:a16="http://schemas.microsoft.com/office/drawing/2014/main" id="{C7105B6B-3AFD-FA02-25A2-22A14BC8DC46}"/>
              </a:ext>
            </a:extLst>
          </p:cNvPr>
          <p:cNvSpPr/>
          <p:nvPr/>
        </p:nvSpPr>
        <p:spPr>
          <a:xfrm>
            <a:off x="857706" y="4561029"/>
            <a:ext cx="8147050" cy="8809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t>Pour les ménages</a:t>
            </a:r>
          </a:p>
          <a:p>
            <a:pPr algn="ctr"/>
            <a:r>
              <a:rPr lang="fr-FR" sz="1200" dirty="0"/>
              <a:t>1er janvier 2025: Bennes ou autres contenants = plus de 65 %, en masse, de biodéchets + Déchets REP</a:t>
            </a:r>
          </a:p>
          <a:p>
            <a:pPr algn="ctr"/>
            <a:r>
              <a:rPr lang="fr-FR" sz="1200" dirty="0"/>
              <a:t>1er janvier 2030 : Bennes ou des autres contenants = plus de 60 %, en masse, de biodéchets + Déchets REP</a:t>
            </a:r>
          </a:p>
        </p:txBody>
      </p:sp>
      <p:sp>
        <p:nvSpPr>
          <p:cNvPr id="5" name="Rectangle : coins arrondis 4">
            <a:extLst>
              <a:ext uri="{FF2B5EF4-FFF2-40B4-BE49-F238E27FC236}">
                <a16:creationId xmlns:a16="http://schemas.microsoft.com/office/drawing/2014/main" id="{6D93E625-496B-884F-0F77-7CFE3053DE04}"/>
              </a:ext>
            </a:extLst>
          </p:cNvPr>
          <p:cNvSpPr/>
          <p:nvPr/>
        </p:nvSpPr>
        <p:spPr>
          <a:xfrm>
            <a:off x="851356" y="5532120"/>
            <a:ext cx="8169275" cy="8809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t>Pour les autres</a:t>
            </a:r>
          </a:p>
          <a:p>
            <a:pPr algn="ctr"/>
            <a:r>
              <a:rPr lang="fr-FR" sz="1200" dirty="0"/>
              <a:t>1</a:t>
            </a:r>
            <a:r>
              <a:rPr lang="fr-FR" sz="1200" baseline="30000" dirty="0"/>
              <a:t>er</a:t>
            </a:r>
            <a:r>
              <a:rPr lang="fr-FR" sz="1200" dirty="0"/>
              <a:t> janvier 2022 : plus de 50 % de papier ou 50% de plâtre ou 50% de biodéchets en masse;  </a:t>
            </a:r>
          </a:p>
          <a:p>
            <a:pPr algn="ctr"/>
            <a:r>
              <a:rPr lang="fr-FR" sz="1200" dirty="0"/>
              <a:t>1er janvier 2024 : plus de 30 %, en masse, de biodéchets;</a:t>
            </a:r>
          </a:p>
        </p:txBody>
      </p:sp>
    </p:spTree>
    <p:extLst>
      <p:ext uri="{BB962C8B-B14F-4D97-AF65-F5344CB8AC3E}">
        <p14:creationId xmlns:p14="http://schemas.microsoft.com/office/powerpoint/2010/main" val="373875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2118"/>
            <a:ext cx="9144000" cy="6858000"/>
          </a:xfrm>
          <a:prstGeom prst="rect">
            <a:avLst/>
          </a:prstGeom>
          <a:noFill/>
          <a:ln>
            <a:noFill/>
          </a:ln>
        </p:spPr>
      </p:pic>
      <p:pic>
        <p:nvPicPr>
          <p:cNvPr id="115" name="Google Shape;115;p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2" name="Google Shape;199;p15">
            <a:extLst>
              <a:ext uri="{FF2B5EF4-FFF2-40B4-BE49-F238E27FC236}">
                <a16:creationId xmlns:a16="http://schemas.microsoft.com/office/drawing/2014/main" id="{7392C2CB-0501-F8A7-B2C4-42D756DE9759}"/>
              </a:ext>
            </a:extLst>
          </p:cNvPr>
          <p:cNvSpPr txBox="1">
            <a:spLocks/>
          </p:cNvSpPr>
          <p:nvPr/>
        </p:nvSpPr>
        <p:spPr>
          <a:xfrm>
            <a:off x="651331" y="452627"/>
            <a:ext cx="8229600" cy="5787390"/>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Wingdings" charset="2"/>
              <a:buChar char="§"/>
              <a:defRPr sz="2000" kern="1200">
                <a:solidFill>
                  <a:schemeClr val="accent3"/>
                </a:solidFill>
                <a:latin typeface="Kelson Regular"/>
                <a:ea typeface="+mn-ea"/>
                <a:cs typeface="Kelson Regular"/>
              </a:defRPr>
            </a:lvl1pPr>
            <a:lvl2pPr marL="742950" indent="-285750" algn="l" defTabSz="457200" rtl="0" eaLnBrk="1" latinLnBrk="0" hangingPunct="1">
              <a:spcBef>
                <a:spcPct val="20000"/>
              </a:spcBef>
              <a:buFont typeface="Arial"/>
              <a:buChar char="•"/>
              <a:defRPr sz="1800" kern="1200">
                <a:solidFill>
                  <a:srgbClr val="023338"/>
                </a:solidFill>
                <a:latin typeface="Kelson Regular"/>
                <a:ea typeface="+mn-ea"/>
                <a:cs typeface="Kelson Regular"/>
              </a:defRPr>
            </a:lvl2pPr>
            <a:lvl3pPr marL="1143000" indent="-228600" algn="l" defTabSz="457200" rtl="0" eaLnBrk="1" latinLnBrk="0" hangingPunct="1">
              <a:spcBef>
                <a:spcPct val="20000"/>
              </a:spcBef>
              <a:buFont typeface="Lucida Grande"/>
              <a:buChar char="-"/>
              <a:defRPr sz="1600" kern="1200">
                <a:solidFill>
                  <a:srgbClr val="11747F"/>
                </a:solidFill>
                <a:latin typeface="Kelson Regular"/>
                <a:ea typeface="+mn-ea"/>
                <a:cs typeface="Kelson Regular"/>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400"/>
              </a:spcBef>
              <a:spcAft>
                <a:spcPts val="0"/>
              </a:spcAft>
              <a:buClr>
                <a:srgbClr val="9BBB59"/>
              </a:buClr>
              <a:buSzPts val="2000"/>
              <a:buNone/>
              <a:tabLst/>
              <a:defRPr/>
            </a:pPr>
            <a:r>
              <a:rPr lang="fr-FR" b="1" dirty="0">
                <a:solidFill>
                  <a:srgbClr val="9BBB59"/>
                </a:solidFill>
              </a:rPr>
              <a:t>LES TEXTES PUBLIES</a:t>
            </a:r>
            <a:endParaRPr kumimoji="0" lang="fr-FR" sz="4000" b="0" i="0"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2000" b="0" i="0" u="none" strike="noStrike" kern="1200" cap="none" spc="0" normalizeH="0" baseline="0" noProof="0" dirty="0">
              <a:ln>
                <a:noFill/>
              </a:ln>
              <a:solidFill>
                <a:srgbClr val="9BBB59"/>
              </a:solidFill>
              <a:effectLst/>
              <a:uLnTx/>
              <a:uFillTx/>
              <a:latin typeface="Kelson Regular"/>
              <a:ea typeface="+mn-ea"/>
            </a:endParaRPr>
          </a:p>
          <a:p>
            <a:pPr>
              <a:spcBef>
                <a:spcPts val="400"/>
              </a:spcBef>
              <a:buClr>
                <a:srgbClr val="9BBB59"/>
              </a:buClr>
              <a:buSzPts val="2000"/>
              <a:defRPr/>
            </a:pPr>
            <a:r>
              <a:rPr lang="fr-FR" sz="2000" b="1" dirty="0"/>
              <a:t>Décret information consommateur</a:t>
            </a:r>
          </a:p>
          <a:p>
            <a:pPr marL="0" indent="0">
              <a:spcBef>
                <a:spcPts val="400"/>
              </a:spcBef>
              <a:buClr>
                <a:srgbClr val="9BBB59"/>
              </a:buClr>
              <a:buSzPts val="2000"/>
              <a:buNone/>
              <a:defRPr/>
            </a:pPr>
            <a:r>
              <a:rPr lang="fr-FR" b="1" dirty="0">
                <a:solidFill>
                  <a:schemeClr val="accent3"/>
                </a:solidFill>
                <a:latin typeface="Kelson Regular"/>
              </a:rPr>
              <a:t>Projet de décret en Conseil d’Etat d’application de l’article 13I de la loi AGEC (art L541-9-1 du Code de l’environnement)</a:t>
            </a:r>
          </a:p>
          <a:p>
            <a:pPr marL="0" indent="0">
              <a:spcBef>
                <a:spcPts val="400"/>
              </a:spcBef>
              <a:buClr>
                <a:srgbClr val="9BBB59"/>
              </a:buClr>
              <a:buSzPts val="2000"/>
              <a:buNone/>
              <a:defRPr/>
            </a:pPr>
            <a:r>
              <a:rPr lang="fr-FR" sz="1700" dirty="0">
                <a:solidFill>
                  <a:srgbClr val="023338"/>
                </a:solidFill>
              </a:rPr>
              <a:t>« Information du consommateur sur les qualités et caractéristiques environnementales ainsi que sur les primes et pénalités d’éco modulations pour les produits générateurs de déchets »</a:t>
            </a: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lang="fr-FR" sz="1800" b="1" i="1" dirty="0">
              <a:solidFill>
                <a:srgbClr val="023338"/>
              </a:solidFill>
              <a:latin typeface="Calibri"/>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lang="fr-FR" sz="1800" b="1" i="1" dirty="0">
              <a:solidFill>
                <a:srgbClr val="023338"/>
              </a:solidFill>
              <a:latin typeface="Calibri"/>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lang="fr-FR" sz="1800" b="1" i="1" dirty="0">
              <a:solidFill>
                <a:srgbClr val="023338"/>
              </a:solidFill>
              <a:latin typeface="Calibri"/>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0" i="0" u="none" strike="noStrike" kern="1200" cap="none" spc="0" normalizeH="0" baseline="0" noProof="0" dirty="0">
              <a:ln>
                <a:noFill/>
              </a:ln>
              <a:solidFill>
                <a:srgbClr val="023338"/>
              </a:solidFill>
              <a:effectLst/>
              <a:uLnTx/>
              <a:uFillTx/>
              <a:latin typeface="Kelson Regular"/>
              <a:ea typeface="+mn-ea"/>
            </a:endParaRPr>
          </a:p>
        </p:txBody>
      </p:sp>
      <p:sp>
        <p:nvSpPr>
          <p:cNvPr id="3" name="Rectangle : coins arrondis 2">
            <a:extLst>
              <a:ext uri="{FF2B5EF4-FFF2-40B4-BE49-F238E27FC236}">
                <a16:creationId xmlns:a16="http://schemas.microsoft.com/office/drawing/2014/main" id="{D4328F25-1F04-878F-4F1A-C610D911ABC9}"/>
              </a:ext>
            </a:extLst>
          </p:cNvPr>
          <p:cNvSpPr/>
          <p:nvPr/>
        </p:nvSpPr>
        <p:spPr>
          <a:xfrm>
            <a:off x="988337" y="3048000"/>
            <a:ext cx="7892594" cy="26543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Information du consommateur sur la </a:t>
            </a:r>
            <a:r>
              <a:rPr lang="fr-FR" b="1" dirty="0" err="1"/>
              <a:t>compostabilité</a:t>
            </a:r>
            <a:r>
              <a:rPr lang="fr-FR" b="1" dirty="0"/>
              <a:t> : emballages prévus dans l’arrêté  « collecte conjointe ». Mention « Compostable »</a:t>
            </a:r>
          </a:p>
          <a:p>
            <a:pPr algn="ctr"/>
            <a:endParaRPr lang="fr-FR" b="1" dirty="0"/>
          </a:p>
          <a:p>
            <a:pPr algn="ctr"/>
            <a:r>
              <a:rPr lang="fr-FR" b="1" dirty="0"/>
              <a:t>« Les produits et emballages en matière plastique dont la </a:t>
            </a:r>
            <a:r>
              <a:rPr lang="fr-FR" b="1" dirty="0" err="1"/>
              <a:t>compostabilité</a:t>
            </a:r>
            <a:r>
              <a:rPr lang="fr-FR" b="1" dirty="0"/>
              <a:t> ne peut être obtenue qu’en unité industrielle ne peuvent porter la mention “compostable”.</a:t>
            </a:r>
          </a:p>
          <a:p>
            <a:pPr algn="ctr"/>
            <a:endParaRPr lang="fr-FR" b="1" dirty="0"/>
          </a:p>
          <a:p>
            <a:pPr algn="ctr"/>
            <a:r>
              <a:rPr lang="fr-FR" b="1" dirty="0"/>
              <a:t>« Les produits et emballages en matière plastique compostables en compostage domestique ou industriel portent la mention “Ne pas jeter dans la nature”. Il est interdit de faire figurer sur un produit ou un emballage les mentions “biodégradable”, “respectueux de l’environnement” ou toute autre mention équivalente.</a:t>
            </a:r>
          </a:p>
          <a:p>
            <a:pPr algn="ctr"/>
            <a:endParaRPr lang="fr-FR" b="1" dirty="0"/>
          </a:p>
        </p:txBody>
      </p:sp>
      <p:sp>
        <p:nvSpPr>
          <p:cNvPr id="4" name="Titre 1">
            <a:extLst>
              <a:ext uri="{FF2B5EF4-FFF2-40B4-BE49-F238E27FC236}">
                <a16:creationId xmlns:a16="http://schemas.microsoft.com/office/drawing/2014/main" id="{43D1BB81-EF9D-AE26-2613-5C884950F2B7}"/>
              </a:ext>
            </a:extLst>
          </p:cNvPr>
          <p:cNvSpPr txBox="1">
            <a:spLocks/>
          </p:cNvSpPr>
          <p:nvPr/>
        </p:nvSpPr>
        <p:spPr>
          <a:xfrm>
            <a:off x="791031" y="94480"/>
            <a:ext cx="8229600" cy="71629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023338"/>
                </a:solidFill>
                <a:latin typeface="Kelson Regular"/>
                <a:ea typeface="+mj-ea"/>
                <a:cs typeface="Kelson Regular"/>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&gt; </a:t>
            </a:r>
            <a:r>
              <a:rPr lang="fr-FR" sz="2800" dirty="0">
                <a:latin typeface="Bahnschrift SemiBold SemiConden" panose="020B0502040204020203" pitchFamily="34" charset="0"/>
              </a:rPr>
              <a:t>Contexte</a:t>
            </a: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 Réglementaire</a:t>
            </a:r>
          </a:p>
        </p:txBody>
      </p:sp>
    </p:spTree>
    <p:extLst>
      <p:ext uri="{BB962C8B-B14F-4D97-AF65-F5344CB8AC3E}">
        <p14:creationId xmlns:p14="http://schemas.microsoft.com/office/powerpoint/2010/main" val="56161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2118"/>
            <a:ext cx="9144000" cy="6858000"/>
          </a:xfrm>
          <a:prstGeom prst="rect">
            <a:avLst/>
          </a:prstGeom>
          <a:noFill/>
          <a:ln>
            <a:noFill/>
          </a:ln>
        </p:spPr>
      </p:pic>
      <p:pic>
        <p:nvPicPr>
          <p:cNvPr id="115" name="Google Shape;115;p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2" name="Google Shape;199;p15">
            <a:extLst>
              <a:ext uri="{FF2B5EF4-FFF2-40B4-BE49-F238E27FC236}">
                <a16:creationId xmlns:a16="http://schemas.microsoft.com/office/drawing/2014/main" id="{B65DE9D4-F22F-3228-4A01-9FDD98B3DB15}"/>
              </a:ext>
            </a:extLst>
          </p:cNvPr>
          <p:cNvSpPr txBox="1">
            <a:spLocks/>
          </p:cNvSpPr>
          <p:nvPr/>
        </p:nvSpPr>
        <p:spPr>
          <a:xfrm>
            <a:off x="651331" y="452627"/>
            <a:ext cx="8229600" cy="5787390"/>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Wingdings" charset="2"/>
              <a:buChar char="§"/>
              <a:defRPr sz="2000" kern="1200">
                <a:solidFill>
                  <a:schemeClr val="accent3"/>
                </a:solidFill>
                <a:latin typeface="Kelson Regular"/>
                <a:ea typeface="+mn-ea"/>
                <a:cs typeface="Kelson Regular"/>
              </a:defRPr>
            </a:lvl1pPr>
            <a:lvl2pPr marL="742950" indent="-285750" algn="l" defTabSz="457200" rtl="0" eaLnBrk="1" latinLnBrk="0" hangingPunct="1">
              <a:spcBef>
                <a:spcPct val="20000"/>
              </a:spcBef>
              <a:buFont typeface="Arial"/>
              <a:buChar char="•"/>
              <a:defRPr sz="1800" kern="1200">
                <a:solidFill>
                  <a:srgbClr val="023338"/>
                </a:solidFill>
                <a:latin typeface="Kelson Regular"/>
                <a:ea typeface="+mn-ea"/>
                <a:cs typeface="Kelson Regular"/>
              </a:defRPr>
            </a:lvl2pPr>
            <a:lvl3pPr marL="1143000" indent="-228600" algn="l" defTabSz="457200" rtl="0" eaLnBrk="1" latinLnBrk="0" hangingPunct="1">
              <a:spcBef>
                <a:spcPct val="20000"/>
              </a:spcBef>
              <a:buFont typeface="Lucida Grande"/>
              <a:buChar char="-"/>
              <a:defRPr sz="1600" kern="1200">
                <a:solidFill>
                  <a:srgbClr val="11747F"/>
                </a:solidFill>
                <a:latin typeface="Kelson Regular"/>
                <a:ea typeface="+mn-ea"/>
                <a:cs typeface="Kelson Regular"/>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400"/>
              </a:spcBef>
              <a:spcAft>
                <a:spcPts val="0"/>
              </a:spcAft>
              <a:buClr>
                <a:srgbClr val="9BBB59"/>
              </a:buClr>
              <a:buSzPts val="2000"/>
              <a:buNone/>
              <a:tabLst/>
              <a:defRPr/>
            </a:pPr>
            <a:r>
              <a:rPr lang="fr-FR" b="1" dirty="0">
                <a:solidFill>
                  <a:srgbClr val="9BBB59"/>
                </a:solidFill>
              </a:rPr>
              <a:t>LES TEXTES PUBLIES</a:t>
            </a:r>
            <a:endParaRPr kumimoji="0" lang="fr-FR" sz="5400" b="0" i="0" u="none" strike="noStrike" kern="1200" cap="none" spc="0" normalizeH="0" baseline="0" noProof="0" dirty="0">
              <a:ln>
                <a:noFill/>
              </a:ln>
              <a:solidFill>
                <a:srgbClr val="023338"/>
              </a:solidFill>
              <a:effectLst/>
              <a:uLnTx/>
              <a:uFillTx/>
              <a:latin typeface="Kelson Regular"/>
              <a:ea typeface="+mn-ea"/>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2000" b="0" i="0" u="none" strike="noStrike" kern="1200" cap="none" spc="0" normalizeH="0" baseline="0" noProof="0" dirty="0">
              <a:ln>
                <a:noFill/>
              </a:ln>
              <a:solidFill>
                <a:srgbClr val="9BBB59"/>
              </a:solidFill>
              <a:effectLst/>
              <a:uLnTx/>
              <a:uFillTx/>
              <a:latin typeface="Kelson Regular"/>
              <a:ea typeface="+mn-ea"/>
            </a:endParaRPr>
          </a:p>
          <a:p>
            <a:pPr>
              <a:spcBef>
                <a:spcPts val="400"/>
              </a:spcBef>
              <a:buClr>
                <a:srgbClr val="9BBB59"/>
              </a:buClr>
              <a:buSzPts val="2000"/>
              <a:defRPr/>
            </a:pPr>
            <a:r>
              <a:rPr lang="fr-FR" sz="2000" b="1" dirty="0"/>
              <a:t>Décret  et arrêté déconditionnement</a:t>
            </a:r>
          </a:p>
          <a:p>
            <a:pPr marL="0" indent="0">
              <a:spcBef>
                <a:spcPts val="400"/>
              </a:spcBef>
              <a:buClr>
                <a:srgbClr val="9BBB59"/>
              </a:buClr>
              <a:buSzPts val="2000"/>
              <a:buNone/>
              <a:defRPr/>
            </a:pPr>
            <a:r>
              <a:rPr lang="fr-FR" b="1" dirty="0">
                <a:solidFill>
                  <a:schemeClr val="accent3"/>
                </a:solidFill>
                <a:latin typeface="Kelson Regular"/>
              </a:rPr>
              <a:t>Décret : </a:t>
            </a:r>
            <a:r>
              <a:rPr lang="fr-FR" sz="1800" i="1" dirty="0">
                <a:effectLst/>
                <a:latin typeface="Times New Roman" panose="02020603050405020304" pitchFamily="18" charset="0"/>
                <a:ea typeface="Calibri" panose="020F0502020204030204" pitchFamily="34" charset="0"/>
              </a:rPr>
              <a:t>création d’une nouvelle rubrique de la nomenclature des installations classées relative aux activités de déconditionnement des biodéchets triés à la source en vue de leur valorisation organique</a:t>
            </a:r>
          </a:p>
          <a:p>
            <a:pPr marL="0" indent="0">
              <a:spcBef>
                <a:spcPts val="400"/>
              </a:spcBef>
              <a:buClr>
                <a:srgbClr val="9BBB59"/>
              </a:buClr>
              <a:buSzPts val="2000"/>
              <a:buNone/>
              <a:defRPr/>
            </a:pPr>
            <a:endParaRPr lang="fr-FR" sz="1800" i="1" dirty="0">
              <a:effectLst/>
              <a:latin typeface="Times New Roman" panose="02020603050405020304" pitchFamily="18" charset="0"/>
              <a:ea typeface="Calibri" panose="020F0502020204030204" pitchFamily="34" charset="0"/>
            </a:endParaRPr>
          </a:p>
          <a:p>
            <a:pPr marL="0" indent="0">
              <a:spcBef>
                <a:spcPts val="400"/>
              </a:spcBef>
              <a:buClr>
                <a:srgbClr val="9BBB59"/>
              </a:buClr>
              <a:buSzPts val="2000"/>
              <a:buNone/>
              <a:defRPr/>
            </a:pPr>
            <a:r>
              <a:rPr lang="fr-FR" b="1" dirty="0">
                <a:solidFill>
                  <a:schemeClr val="accent3"/>
                </a:solidFill>
                <a:latin typeface="Kelson Regular"/>
              </a:rPr>
              <a:t>Arrêté : </a:t>
            </a:r>
            <a:r>
              <a:rPr lang="fr-FR" sz="1800" i="1" dirty="0">
                <a:latin typeface="Times New Roman" panose="02020603050405020304" pitchFamily="18" charset="0"/>
              </a:rPr>
              <a:t>relatif aux prescriptions générales applicables aux installations de déconditionnement de biodéchets ayant fait l’objet d’un tri à la source en vue de leur valorisation organique relevant du régime de l'enregistrement au titre de la rubrique n° 2783 de la nomenclature des installations classées pour la protection de l'environnement</a:t>
            </a: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lang="fr-FR" sz="1800" b="1" i="1" dirty="0">
              <a:solidFill>
                <a:srgbClr val="023338"/>
              </a:solidFill>
              <a:latin typeface="Calibri"/>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lang="fr-FR" sz="1800" b="1" i="1" dirty="0">
              <a:solidFill>
                <a:srgbClr val="023338"/>
              </a:solidFill>
              <a:latin typeface="Calibri"/>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indent="0">
              <a:spcBef>
                <a:spcPts val="400"/>
              </a:spcBef>
              <a:buClr>
                <a:srgbClr val="9BBB59"/>
              </a:buClr>
              <a:buSzPts val="2000"/>
              <a:buNone/>
              <a:defRPr/>
            </a:pPr>
            <a:endParaRPr lang="fr-FR" sz="1800" b="1" i="1" dirty="0">
              <a:solidFill>
                <a:srgbClr val="023338"/>
              </a:solidFill>
              <a:latin typeface="Calibri"/>
              <a:cs typeface="+mn-cs"/>
            </a:endParaRPr>
          </a:p>
          <a:p>
            <a:pPr marL="0" indent="0">
              <a:spcBef>
                <a:spcPts val="400"/>
              </a:spcBef>
              <a:buClr>
                <a:srgbClr val="9BBB59"/>
              </a:buClr>
              <a:buSzPts val="2000"/>
              <a:buNone/>
              <a:defRPr/>
            </a:pPr>
            <a:endParaRPr kumimoji="0" lang="fr-FR" sz="1800" b="1" i="1" u="none" strike="noStrike" kern="1200" cap="none" spc="0" normalizeH="0" baseline="0" noProof="0" dirty="0">
              <a:ln>
                <a:noFill/>
              </a:ln>
              <a:solidFill>
                <a:srgbClr val="023338"/>
              </a:solidFill>
              <a:effectLst/>
              <a:uLnTx/>
              <a:uFillTx/>
              <a:latin typeface="Calibri"/>
              <a:ea typeface="+mn-ea"/>
              <a:cs typeface="+mn-cs"/>
            </a:endParaRPr>
          </a:p>
          <a:p>
            <a:pPr marL="0" marR="0" lvl="0" indent="0" algn="l" defTabSz="457200" rtl="0" eaLnBrk="1" fontAlgn="auto" latinLnBrk="0" hangingPunct="1">
              <a:lnSpc>
                <a:spcPct val="100000"/>
              </a:lnSpc>
              <a:spcBef>
                <a:spcPts val="400"/>
              </a:spcBef>
              <a:spcAft>
                <a:spcPts val="0"/>
              </a:spcAft>
              <a:buClr>
                <a:srgbClr val="9BBB59"/>
              </a:buClr>
              <a:buSzPts val="2000"/>
              <a:buFont typeface="Wingdings" charset="2"/>
              <a:buNone/>
              <a:tabLst/>
              <a:defRPr/>
            </a:pPr>
            <a:endParaRPr kumimoji="0" lang="fr-FR" sz="1800" b="0" i="0" u="none" strike="noStrike" kern="1200" cap="none" spc="0" normalizeH="0" baseline="0" noProof="0" dirty="0">
              <a:ln>
                <a:noFill/>
              </a:ln>
              <a:solidFill>
                <a:srgbClr val="023338"/>
              </a:solidFill>
              <a:effectLst/>
              <a:uLnTx/>
              <a:uFillTx/>
              <a:latin typeface="Kelson Regular"/>
              <a:ea typeface="+mn-ea"/>
            </a:endParaRPr>
          </a:p>
        </p:txBody>
      </p:sp>
      <p:sp>
        <p:nvSpPr>
          <p:cNvPr id="3" name="Titre 1">
            <a:extLst>
              <a:ext uri="{FF2B5EF4-FFF2-40B4-BE49-F238E27FC236}">
                <a16:creationId xmlns:a16="http://schemas.microsoft.com/office/drawing/2014/main" id="{3C4C21A1-0B78-DD73-5638-B443CC0F4CEC}"/>
              </a:ext>
            </a:extLst>
          </p:cNvPr>
          <p:cNvSpPr txBox="1">
            <a:spLocks/>
          </p:cNvSpPr>
          <p:nvPr/>
        </p:nvSpPr>
        <p:spPr>
          <a:xfrm>
            <a:off x="791031" y="94480"/>
            <a:ext cx="8229600" cy="71629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023338"/>
                </a:solidFill>
                <a:latin typeface="Kelson Regular"/>
                <a:ea typeface="+mj-ea"/>
                <a:cs typeface="Kelson Regular"/>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&gt; </a:t>
            </a:r>
            <a:r>
              <a:rPr lang="fr-FR" sz="2800" dirty="0">
                <a:latin typeface="Bahnschrift SemiBold SemiConden" panose="020B0502040204020203" pitchFamily="34" charset="0"/>
              </a:rPr>
              <a:t>Contexte</a:t>
            </a: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 Réglementaire</a:t>
            </a:r>
          </a:p>
        </p:txBody>
      </p:sp>
    </p:spTree>
    <p:extLst>
      <p:ext uri="{BB962C8B-B14F-4D97-AF65-F5344CB8AC3E}">
        <p14:creationId xmlns:p14="http://schemas.microsoft.com/office/powerpoint/2010/main" val="2759971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2118"/>
            <a:ext cx="9144000" cy="6858000"/>
          </a:xfrm>
          <a:prstGeom prst="rect">
            <a:avLst/>
          </a:prstGeom>
          <a:noFill/>
          <a:ln>
            <a:noFill/>
          </a:ln>
        </p:spPr>
      </p:pic>
      <p:pic>
        <p:nvPicPr>
          <p:cNvPr id="115" name="Google Shape;115;p4"/>
          <p:cNvPicPr preferRelativeResize="0"/>
          <p:nvPr/>
        </p:nvPicPr>
        <p:blipFill rotWithShape="1">
          <a:blip r:embed="rId4">
            <a:alphaModFix/>
          </a:blip>
          <a:srcRect/>
          <a:stretch/>
        </p:blipFill>
        <p:spPr>
          <a:xfrm>
            <a:off x="6916366" y="6069060"/>
            <a:ext cx="2042808" cy="553109"/>
          </a:xfrm>
          <a:prstGeom prst="rect">
            <a:avLst/>
          </a:prstGeom>
          <a:noFill/>
          <a:ln>
            <a:noFill/>
          </a:ln>
        </p:spPr>
      </p:pic>
      <p:sp>
        <p:nvSpPr>
          <p:cNvPr id="4" name="Google Shape;199;p15">
            <a:extLst>
              <a:ext uri="{FF2B5EF4-FFF2-40B4-BE49-F238E27FC236}">
                <a16:creationId xmlns:a16="http://schemas.microsoft.com/office/drawing/2014/main" id="{EDF2E845-3FF7-4F22-8B3E-D71105926CAA}"/>
              </a:ext>
            </a:extLst>
          </p:cNvPr>
          <p:cNvSpPr txBox="1">
            <a:spLocks/>
          </p:cNvSpPr>
          <p:nvPr/>
        </p:nvSpPr>
        <p:spPr>
          <a:xfrm>
            <a:off x="638631" y="477520"/>
            <a:ext cx="8229600" cy="5603240"/>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Wingdings" charset="2"/>
              <a:buChar char="§"/>
              <a:defRPr sz="2000" kern="1200">
                <a:solidFill>
                  <a:schemeClr val="accent3"/>
                </a:solidFill>
                <a:latin typeface="Kelson Regular"/>
                <a:ea typeface="+mn-ea"/>
                <a:cs typeface="Kelson Regular"/>
              </a:defRPr>
            </a:lvl1pPr>
            <a:lvl2pPr marL="742950" indent="-285750" algn="l" defTabSz="457200" rtl="0" eaLnBrk="1" latinLnBrk="0" hangingPunct="1">
              <a:spcBef>
                <a:spcPct val="20000"/>
              </a:spcBef>
              <a:buFont typeface="Arial"/>
              <a:buChar char="•"/>
              <a:defRPr sz="1800" kern="1200">
                <a:solidFill>
                  <a:srgbClr val="023338"/>
                </a:solidFill>
                <a:latin typeface="Kelson Regular"/>
                <a:ea typeface="+mn-ea"/>
                <a:cs typeface="Kelson Regular"/>
              </a:defRPr>
            </a:lvl2pPr>
            <a:lvl3pPr marL="1143000" indent="-228600" algn="l" defTabSz="457200" rtl="0" eaLnBrk="1" latinLnBrk="0" hangingPunct="1">
              <a:spcBef>
                <a:spcPct val="20000"/>
              </a:spcBef>
              <a:buFont typeface="Lucida Grande"/>
              <a:buChar char="-"/>
              <a:defRPr sz="1600" kern="1200">
                <a:solidFill>
                  <a:srgbClr val="11747F"/>
                </a:solidFill>
                <a:latin typeface="Kelson Regular"/>
                <a:ea typeface="+mn-ea"/>
                <a:cs typeface="Kelson Regular"/>
              </a:defRPr>
            </a:lvl3pPr>
            <a:lvl4pPr marL="16002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4pPr>
            <a:lvl5pPr marL="2057400" indent="-228600" algn="l" defTabSz="457200" rtl="0" eaLnBrk="1" latinLnBrk="0" hangingPunct="1">
              <a:spcBef>
                <a:spcPct val="20000"/>
              </a:spcBef>
              <a:buFont typeface="Arial"/>
              <a:buChar char="»"/>
              <a:defRPr sz="1400" kern="1200">
                <a:solidFill>
                  <a:schemeClr val="tx1">
                    <a:lumMod val="75000"/>
                    <a:lumOff val="25000"/>
                  </a:schemeClr>
                </a:solidFill>
                <a:latin typeface="Kelson Regular"/>
                <a:ea typeface="+mn-ea"/>
                <a:cs typeface="Kelson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15900">
              <a:spcBef>
                <a:spcPts val="0"/>
              </a:spcBef>
              <a:buClr>
                <a:schemeClr val="accent3"/>
              </a:buClr>
              <a:buSzPts val="2000"/>
              <a:buFont typeface="Wingdings" charset="2"/>
              <a:buNone/>
            </a:pPr>
            <a:endParaRPr lang="fr-FR" dirty="0"/>
          </a:p>
          <a:p>
            <a:pPr>
              <a:spcBef>
                <a:spcPts val="400"/>
              </a:spcBef>
              <a:buClr>
                <a:schemeClr val="accent3"/>
              </a:buClr>
              <a:buSzPts val="2000"/>
            </a:pPr>
            <a:r>
              <a:rPr lang="fr-FR" sz="1900" dirty="0"/>
              <a:t>Décret Socle Commun</a:t>
            </a:r>
          </a:p>
          <a:p>
            <a:pPr marL="0" indent="0">
              <a:spcBef>
                <a:spcPts val="400"/>
              </a:spcBef>
              <a:buClr>
                <a:schemeClr val="accent3"/>
              </a:buClr>
              <a:buSzPts val="2000"/>
              <a:buNone/>
            </a:pPr>
            <a:r>
              <a:rPr lang="fr-FR" sz="1900" dirty="0">
                <a:solidFill>
                  <a:srgbClr val="023338"/>
                </a:solidFill>
              </a:rPr>
              <a:t>V1 : un seul décret</a:t>
            </a: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r>
              <a:rPr lang="fr-FR" sz="1900" b="1" i="1" dirty="0">
                <a:solidFill>
                  <a:srgbClr val="023338"/>
                </a:solidFill>
                <a:latin typeface="+mn-lt"/>
                <a:cs typeface="+mn-cs"/>
              </a:rPr>
              <a:t>Avis de l’ANSES</a:t>
            </a:r>
          </a:p>
          <a:p>
            <a:pPr marL="0" indent="0">
              <a:spcBef>
                <a:spcPts val="400"/>
              </a:spcBef>
              <a:buClr>
                <a:schemeClr val="accent3"/>
              </a:buClr>
              <a:buSzPts val="2000"/>
              <a:buNone/>
            </a:pPr>
            <a:r>
              <a:rPr lang="fr-FR" sz="1900" b="1" i="1" dirty="0">
                <a:solidFill>
                  <a:srgbClr val="023338"/>
                </a:solidFill>
                <a:latin typeface="+mn-lt"/>
                <a:cs typeface="+mn-cs"/>
              </a:rPr>
              <a:t>Etude d’impact réalisée par RITTMO</a:t>
            </a:r>
          </a:p>
          <a:p>
            <a:pPr marL="0" indent="0">
              <a:spcBef>
                <a:spcPts val="400"/>
              </a:spcBef>
              <a:buClr>
                <a:schemeClr val="accent3"/>
              </a:buClr>
              <a:buSzPts val="2000"/>
              <a:buNone/>
            </a:pPr>
            <a:r>
              <a:rPr lang="fr-FR" sz="1900" b="1" dirty="0">
                <a:solidFill>
                  <a:srgbClr val="023338"/>
                </a:solidFill>
                <a:latin typeface="+mn-lt"/>
                <a:cs typeface="+mn-cs"/>
              </a:rPr>
              <a:t>Contribution collective pour soutenir le socle commun en cours</a:t>
            </a:r>
          </a:p>
          <a:p>
            <a:pPr marL="0" indent="0">
              <a:spcBef>
                <a:spcPts val="400"/>
              </a:spcBef>
              <a:buClr>
                <a:schemeClr val="accent3"/>
              </a:buClr>
              <a:buSzPts val="2000"/>
              <a:buNone/>
            </a:pPr>
            <a:r>
              <a:rPr lang="fr-FR" sz="1900" b="1" dirty="0">
                <a:solidFill>
                  <a:srgbClr val="023338"/>
                </a:solidFill>
                <a:latin typeface="+mn-lt"/>
                <a:cs typeface="+mn-cs"/>
              </a:rPr>
              <a:t>Beaucoup de retard</a:t>
            </a: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None/>
            </a:pPr>
            <a:endParaRPr lang="fr-FR" sz="1900" b="1" i="1" dirty="0">
              <a:solidFill>
                <a:srgbClr val="023338"/>
              </a:solidFill>
              <a:latin typeface="+mn-lt"/>
              <a:cs typeface="+mn-cs"/>
            </a:endParaRPr>
          </a:p>
          <a:p>
            <a:pPr marL="0" indent="0">
              <a:spcBef>
                <a:spcPts val="400"/>
              </a:spcBef>
              <a:buClr>
                <a:schemeClr val="accent3"/>
              </a:buClr>
              <a:buSzPts val="2000"/>
              <a:buFont typeface="Wingdings" charset="2"/>
              <a:buNone/>
            </a:pPr>
            <a:endParaRPr lang="fr-FR" sz="1800" dirty="0">
              <a:solidFill>
                <a:srgbClr val="023338"/>
              </a:solidFill>
            </a:endParaRPr>
          </a:p>
          <a:p>
            <a:pPr marL="0" indent="0">
              <a:spcBef>
                <a:spcPts val="400"/>
              </a:spcBef>
              <a:buClr>
                <a:schemeClr val="accent3"/>
              </a:buClr>
              <a:buSzPts val="2000"/>
              <a:buFont typeface="Wingdings" charset="2"/>
              <a:buNone/>
            </a:pPr>
            <a:endParaRPr lang="fr-FR" sz="1800" dirty="0">
              <a:solidFill>
                <a:srgbClr val="023338"/>
              </a:solidFill>
            </a:endParaRPr>
          </a:p>
          <a:p>
            <a:pPr marL="0" indent="0">
              <a:spcBef>
                <a:spcPts val="400"/>
              </a:spcBef>
              <a:buClr>
                <a:schemeClr val="accent3"/>
              </a:buClr>
              <a:buSzPts val="2000"/>
              <a:buFont typeface="Wingdings" charset="2"/>
              <a:buNone/>
            </a:pPr>
            <a:endParaRPr lang="fr-FR" sz="1800" b="1" i="1" dirty="0">
              <a:solidFill>
                <a:srgbClr val="023338"/>
              </a:solidFill>
            </a:endParaRPr>
          </a:p>
          <a:p>
            <a:pPr marL="0" indent="0">
              <a:spcBef>
                <a:spcPts val="400"/>
              </a:spcBef>
              <a:buClr>
                <a:schemeClr val="accent3"/>
              </a:buClr>
              <a:buSzPts val="2000"/>
              <a:buFont typeface="Wingdings" charset="2"/>
              <a:buNone/>
            </a:pPr>
            <a:endParaRPr lang="fr-FR" sz="1800" dirty="0">
              <a:solidFill>
                <a:srgbClr val="023338"/>
              </a:solidFill>
            </a:endParaRPr>
          </a:p>
        </p:txBody>
      </p:sp>
      <p:sp>
        <p:nvSpPr>
          <p:cNvPr id="5" name="ZoneTexte 4">
            <a:extLst>
              <a:ext uri="{FF2B5EF4-FFF2-40B4-BE49-F238E27FC236}">
                <a16:creationId xmlns:a16="http://schemas.microsoft.com/office/drawing/2014/main" id="{921A04C3-ACA7-B86A-AD36-EDAF9308C151}"/>
              </a:ext>
            </a:extLst>
          </p:cNvPr>
          <p:cNvSpPr txBox="1"/>
          <p:nvPr/>
        </p:nvSpPr>
        <p:spPr>
          <a:xfrm>
            <a:off x="923111" y="1674547"/>
            <a:ext cx="8322489" cy="2031325"/>
          </a:xfrm>
          <a:prstGeom prst="rect">
            <a:avLst/>
          </a:prstGeom>
          <a:noFill/>
        </p:spPr>
        <p:txBody>
          <a:bodyPr wrap="square">
            <a:spAutoFit/>
          </a:bodyPr>
          <a:lstStyle/>
          <a:p>
            <a:pPr>
              <a:spcBef>
                <a:spcPct val="20000"/>
              </a:spcBef>
            </a:pPr>
            <a:r>
              <a:rPr lang="fr-FR" b="1" dirty="0">
                <a:solidFill>
                  <a:schemeClr val="accent3"/>
                </a:solidFill>
                <a:latin typeface="Kelson Regular"/>
              </a:rPr>
              <a:t>Objectifs du décret :</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Maîtriser la contamination </a:t>
            </a:r>
            <a:r>
              <a:rPr lang="fr-FR" sz="1800" b="0" i="0" u="none" strike="noStrike" baseline="0" dirty="0">
                <a:solidFill>
                  <a:srgbClr val="000000"/>
                </a:solidFill>
                <a:latin typeface="Calibri" panose="020F0502020204030204" pitchFamily="34" charset="0"/>
              </a:rPr>
              <a:t>des sols et des cultures via les pratiques de fertilisation</a:t>
            </a:r>
          </a:p>
          <a:p>
            <a:pPr marL="285750" indent="-285750">
              <a:buFont typeface="Arial" panose="020B0604020202020204" pitchFamily="34" charset="0"/>
              <a:buChar char="•"/>
            </a:pPr>
            <a:r>
              <a:rPr lang="fr-FR" sz="1800" b="1" i="0" u="none" strike="noStrike" baseline="0" dirty="0">
                <a:solidFill>
                  <a:srgbClr val="000000"/>
                </a:solidFill>
                <a:latin typeface="Calibri" panose="020F0502020204030204" pitchFamily="34" charset="0"/>
              </a:rPr>
              <a:t>Encadrer la qualité </a:t>
            </a:r>
            <a:r>
              <a:rPr lang="fr-FR" sz="1800" b="0" i="0" u="none" strike="noStrike" baseline="0" dirty="0">
                <a:solidFill>
                  <a:srgbClr val="000000"/>
                </a:solidFill>
                <a:latin typeface="Calibri" panose="020F0502020204030204" pitchFamily="34" charset="0"/>
              </a:rPr>
              <a:t>de l’ensemble des matières fertilisantes de façon cohérente: </a:t>
            </a:r>
          </a:p>
          <a:p>
            <a:r>
              <a:rPr lang="fr-FR" dirty="0">
                <a:solidFill>
                  <a:srgbClr val="000000"/>
                </a:solidFill>
                <a:latin typeface="Arial" panose="020B0604020202020204" pitchFamily="34" charset="0"/>
              </a:rPr>
              <a:t>	</a:t>
            </a:r>
            <a:r>
              <a:rPr lang="fr-FR" sz="1600" b="0" i="1" u="none" strike="noStrike" baseline="0" dirty="0">
                <a:solidFill>
                  <a:srgbClr val="000000"/>
                </a:solidFill>
                <a:latin typeface="Calibri" panose="020F0502020204030204" pitchFamily="34" charset="0"/>
              </a:rPr>
              <a:t>Harmonisation entre les différentes voies de mise sur le marché/utilisation</a:t>
            </a:r>
          </a:p>
          <a:p>
            <a:r>
              <a:rPr lang="fr-FR" sz="1600" i="1" dirty="0">
                <a:solidFill>
                  <a:srgbClr val="000000"/>
                </a:solidFill>
                <a:latin typeface="Arial" panose="020B0604020202020204" pitchFamily="34" charset="0"/>
              </a:rPr>
              <a:t>	</a:t>
            </a:r>
            <a:r>
              <a:rPr lang="fr-FR" sz="1600" b="0" i="1" u="none" strike="noStrike" baseline="0" dirty="0">
                <a:solidFill>
                  <a:srgbClr val="000000"/>
                </a:solidFill>
                <a:latin typeface="Calibri" panose="020F0502020204030204" pitchFamily="34" charset="0"/>
              </a:rPr>
              <a:t>Prise en compte des spécificités des matières</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Adapter la </a:t>
            </a:r>
            <a:r>
              <a:rPr lang="fr-FR" sz="1800" b="1" i="0" u="none" strike="noStrike" baseline="0" dirty="0">
                <a:solidFill>
                  <a:srgbClr val="000000"/>
                </a:solidFill>
                <a:latin typeface="Calibri" panose="020F0502020204030204" pitchFamily="34" charset="0"/>
              </a:rPr>
              <a:t>traçabilité</a:t>
            </a:r>
            <a:r>
              <a:rPr lang="fr-FR" sz="1800" b="0" i="0" u="none" strike="noStrike" baseline="0" dirty="0">
                <a:solidFill>
                  <a:srgbClr val="000000"/>
                </a:solidFill>
                <a:latin typeface="Calibri" panose="020F0502020204030204" pitchFamily="34" charset="0"/>
              </a:rPr>
              <a:t> à la qualité des matières </a:t>
            </a:r>
          </a:p>
          <a:p>
            <a:pPr marL="285750" indent="-285750">
              <a:buFont typeface="Arial" panose="020B0604020202020204" pitchFamily="34" charset="0"/>
              <a:buChar char="•"/>
            </a:pPr>
            <a:r>
              <a:rPr lang="fr-FR" sz="1800" b="0" i="0" u="none" strike="noStrike" baseline="0" dirty="0">
                <a:solidFill>
                  <a:srgbClr val="000000"/>
                </a:solidFill>
                <a:latin typeface="Calibri" panose="020F0502020204030204" pitchFamily="34" charset="0"/>
              </a:rPr>
              <a:t>Adapter l’</a:t>
            </a:r>
            <a:r>
              <a:rPr lang="fr-FR" sz="1800" b="1" i="0" u="none" strike="noStrike" baseline="0" dirty="0">
                <a:solidFill>
                  <a:srgbClr val="000000"/>
                </a:solidFill>
                <a:latin typeface="Calibri" panose="020F0502020204030204" pitchFamily="34" charset="0"/>
              </a:rPr>
              <a:t>utilisation </a:t>
            </a:r>
            <a:r>
              <a:rPr lang="fr-FR" sz="1800" b="0" i="0" u="none" strike="noStrike" baseline="0" dirty="0">
                <a:solidFill>
                  <a:srgbClr val="000000"/>
                </a:solidFill>
                <a:latin typeface="Calibri" panose="020F0502020204030204" pitchFamily="34" charset="0"/>
              </a:rPr>
              <a:t>à la qualité des matières </a:t>
            </a:r>
          </a:p>
        </p:txBody>
      </p:sp>
      <p:sp>
        <p:nvSpPr>
          <p:cNvPr id="6" name="Titre 1">
            <a:extLst>
              <a:ext uri="{FF2B5EF4-FFF2-40B4-BE49-F238E27FC236}">
                <a16:creationId xmlns:a16="http://schemas.microsoft.com/office/drawing/2014/main" id="{C2F0E97C-935E-EBE6-786E-F6FFB3EF2ED0}"/>
              </a:ext>
            </a:extLst>
          </p:cNvPr>
          <p:cNvSpPr txBox="1">
            <a:spLocks/>
          </p:cNvSpPr>
          <p:nvPr/>
        </p:nvSpPr>
        <p:spPr>
          <a:xfrm>
            <a:off x="791031" y="94480"/>
            <a:ext cx="8229600" cy="716295"/>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kern="1200">
                <a:solidFill>
                  <a:srgbClr val="023338"/>
                </a:solidFill>
                <a:latin typeface="Kelson Regular"/>
                <a:ea typeface="+mj-ea"/>
                <a:cs typeface="Kelson Regular"/>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&gt; </a:t>
            </a:r>
            <a:r>
              <a:rPr lang="fr-FR" sz="2800" dirty="0">
                <a:latin typeface="Bahnschrift SemiBold SemiConden" panose="020B0502040204020203" pitchFamily="34" charset="0"/>
              </a:rPr>
              <a:t>Contexte</a:t>
            </a:r>
            <a:r>
              <a:rPr kumimoji="0" lang="fr-FR" sz="2800" b="0" i="0" u="none" strike="noStrike" kern="1200" cap="none" spc="0" normalizeH="0" baseline="0" noProof="0" dirty="0">
                <a:ln>
                  <a:noFill/>
                </a:ln>
                <a:solidFill>
                  <a:srgbClr val="023338"/>
                </a:solidFill>
                <a:effectLst/>
                <a:uLnTx/>
                <a:uFillTx/>
                <a:latin typeface="Bahnschrift SemiBold SemiConden" panose="020B0502040204020203" pitchFamily="34" charset="0"/>
                <a:ea typeface="+mj-ea"/>
              </a:rPr>
              <a:t> Réglementaire</a:t>
            </a:r>
          </a:p>
        </p:txBody>
      </p:sp>
    </p:spTree>
    <p:extLst>
      <p:ext uri="{BB962C8B-B14F-4D97-AF65-F5344CB8AC3E}">
        <p14:creationId xmlns:p14="http://schemas.microsoft.com/office/powerpoint/2010/main" val="2789291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10" name="Google Shape;101;p19">
            <a:extLst>
              <a:ext uri="{FF2B5EF4-FFF2-40B4-BE49-F238E27FC236}">
                <a16:creationId xmlns:a16="http://schemas.microsoft.com/office/drawing/2014/main" id="{923B74B7-966E-4D40-9F25-0E2CB85EA7D2}"/>
              </a:ext>
            </a:extLst>
          </p:cNvPr>
          <p:cNvSpPr txBox="1"/>
          <p:nvPr/>
        </p:nvSpPr>
        <p:spPr>
          <a:xfrm>
            <a:off x="703199" y="5788655"/>
            <a:ext cx="2885100" cy="431100"/>
          </a:xfrm>
          <a:prstGeom prst="rect">
            <a:avLst/>
          </a:prstGeom>
          <a:solidFill>
            <a:srgbClr val="EEEAD5"/>
          </a:solidFill>
          <a:ln w="9525" cap="flat" cmpd="sng">
            <a:solidFill>
              <a:srgbClr val="023338"/>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600" b="1" dirty="0">
                <a:solidFill>
                  <a:srgbClr val="023338"/>
                </a:solidFill>
                <a:latin typeface="Niramit"/>
                <a:ea typeface="Niramit"/>
                <a:cs typeface="Niramit"/>
                <a:sym typeface="Niramit"/>
              </a:rPr>
              <a:t>Un traitement local</a:t>
            </a:r>
            <a:endParaRPr sz="1600" b="1" dirty="0">
              <a:solidFill>
                <a:srgbClr val="023338"/>
              </a:solidFill>
              <a:latin typeface="Niramit"/>
              <a:ea typeface="Niramit"/>
              <a:cs typeface="Niramit"/>
              <a:sym typeface="Niramit"/>
            </a:endParaRPr>
          </a:p>
        </p:txBody>
      </p:sp>
      <p:pic>
        <p:nvPicPr>
          <p:cNvPr id="11" name="Google Shape;102;p19">
            <a:extLst>
              <a:ext uri="{FF2B5EF4-FFF2-40B4-BE49-F238E27FC236}">
                <a16:creationId xmlns:a16="http://schemas.microsoft.com/office/drawing/2014/main" id="{2528A5B1-EEF2-4F89-9CAC-8B25675A99FF}"/>
              </a:ext>
            </a:extLst>
          </p:cNvPr>
          <p:cNvPicPr preferRelativeResize="0"/>
          <p:nvPr/>
        </p:nvPicPr>
        <p:blipFill>
          <a:blip r:embed="rId4">
            <a:alphaModFix/>
          </a:blip>
          <a:stretch>
            <a:fillRect/>
          </a:stretch>
        </p:blipFill>
        <p:spPr>
          <a:xfrm>
            <a:off x="3850878" y="3595750"/>
            <a:ext cx="3274994" cy="2176000"/>
          </a:xfrm>
          <a:prstGeom prst="rect">
            <a:avLst/>
          </a:prstGeom>
          <a:noFill/>
          <a:ln>
            <a:noFill/>
          </a:ln>
        </p:spPr>
      </p:pic>
      <p:pic>
        <p:nvPicPr>
          <p:cNvPr id="12" name="Google Shape;103;p19">
            <a:extLst>
              <a:ext uri="{FF2B5EF4-FFF2-40B4-BE49-F238E27FC236}">
                <a16:creationId xmlns:a16="http://schemas.microsoft.com/office/drawing/2014/main" id="{71305FB8-A485-4063-B229-3ABAFCA0A507}"/>
              </a:ext>
            </a:extLst>
          </p:cNvPr>
          <p:cNvPicPr preferRelativeResize="0"/>
          <p:nvPr/>
        </p:nvPicPr>
        <p:blipFill>
          <a:blip r:embed="rId5">
            <a:alphaModFix/>
          </a:blip>
          <a:stretch>
            <a:fillRect/>
          </a:stretch>
        </p:blipFill>
        <p:spPr>
          <a:xfrm>
            <a:off x="444450" y="3597800"/>
            <a:ext cx="3402599" cy="2176000"/>
          </a:xfrm>
          <a:prstGeom prst="rect">
            <a:avLst/>
          </a:prstGeom>
          <a:noFill/>
          <a:ln>
            <a:noFill/>
          </a:ln>
        </p:spPr>
      </p:pic>
      <p:sp>
        <p:nvSpPr>
          <p:cNvPr id="13" name="Google Shape;104;p19">
            <a:extLst>
              <a:ext uri="{FF2B5EF4-FFF2-40B4-BE49-F238E27FC236}">
                <a16:creationId xmlns:a16="http://schemas.microsoft.com/office/drawing/2014/main" id="{A2A7932B-06A6-4195-B6E3-9BD420E4F7FF}"/>
              </a:ext>
            </a:extLst>
          </p:cNvPr>
          <p:cNvSpPr txBox="1"/>
          <p:nvPr/>
        </p:nvSpPr>
        <p:spPr>
          <a:xfrm>
            <a:off x="4008925" y="5788655"/>
            <a:ext cx="2958900" cy="431100"/>
          </a:xfrm>
          <a:prstGeom prst="rect">
            <a:avLst/>
          </a:prstGeom>
          <a:solidFill>
            <a:srgbClr val="EEEAD5"/>
          </a:solidFill>
          <a:ln w="9525" cap="flat" cmpd="sng">
            <a:solidFill>
              <a:srgbClr val="023338"/>
            </a:solidFill>
            <a:prstDash val="dot"/>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fr" sz="1600" b="1" dirty="0">
                <a:solidFill>
                  <a:srgbClr val="023338"/>
                </a:solidFill>
                <a:latin typeface="Niramit"/>
                <a:ea typeface="Niramit"/>
                <a:cs typeface="Niramit"/>
                <a:sym typeface="Niramit"/>
              </a:rPr>
              <a:t>Un usage local</a:t>
            </a:r>
            <a:endParaRPr sz="1600" b="1" dirty="0">
              <a:solidFill>
                <a:srgbClr val="023338"/>
              </a:solidFill>
              <a:latin typeface="Niramit"/>
              <a:ea typeface="Niramit"/>
              <a:cs typeface="Niramit"/>
              <a:sym typeface="Niramit"/>
            </a:endParaRPr>
          </a:p>
        </p:txBody>
      </p:sp>
      <p:sp>
        <p:nvSpPr>
          <p:cNvPr id="14" name="Google Shape;105;p19">
            <a:extLst>
              <a:ext uri="{FF2B5EF4-FFF2-40B4-BE49-F238E27FC236}">
                <a16:creationId xmlns:a16="http://schemas.microsoft.com/office/drawing/2014/main" id="{CECB0407-1107-4584-B40F-DB5246224360}"/>
              </a:ext>
            </a:extLst>
          </p:cNvPr>
          <p:cNvSpPr txBox="1"/>
          <p:nvPr/>
        </p:nvSpPr>
        <p:spPr>
          <a:xfrm>
            <a:off x="703199" y="6400488"/>
            <a:ext cx="6264626" cy="430857"/>
          </a:xfrm>
          <a:prstGeom prst="rect">
            <a:avLst/>
          </a:prstGeom>
          <a:solidFill>
            <a:srgbClr val="02333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600" b="1" dirty="0">
                <a:solidFill>
                  <a:schemeClr val="bg1"/>
                </a:solidFill>
                <a:latin typeface="Niramit"/>
                <a:ea typeface="Niramit"/>
                <a:cs typeface="Niramit"/>
                <a:sym typeface="Niramit"/>
              </a:rPr>
              <a:t>Une économie locale</a:t>
            </a:r>
            <a:endParaRPr sz="1600" b="1" dirty="0">
              <a:solidFill>
                <a:schemeClr val="bg1"/>
              </a:solidFill>
              <a:latin typeface="Niramit"/>
              <a:ea typeface="Niramit"/>
              <a:cs typeface="Niramit"/>
              <a:sym typeface="Niramit"/>
            </a:endParaRPr>
          </a:p>
        </p:txBody>
      </p:sp>
      <p:sp>
        <p:nvSpPr>
          <p:cNvPr id="123" name="Google Shape;123;p5"/>
          <p:cNvSpPr txBox="1"/>
          <p:nvPr/>
        </p:nvSpPr>
        <p:spPr>
          <a:xfrm>
            <a:off x="921328" y="423222"/>
            <a:ext cx="557500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4000" b="1" dirty="0">
                <a:solidFill>
                  <a:srgbClr val="023338"/>
                </a:solidFill>
                <a:latin typeface="Bahnschrift SemiBold SemiConden" panose="020B0502040204020203" pitchFamily="34" charset="0"/>
              </a:rPr>
              <a:t>CONTEXTE</a:t>
            </a:r>
            <a:endParaRPr sz="4000" b="1" dirty="0">
              <a:solidFill>
                <a:srgbClr val="023338"/>
              </a:solidFill>
              <a:latin typeface="Bahnschrift SemiBold SemiConden" panose="020B0502040204020203" pitchFamily="34" charset="0"/>
            </a:endParaRPr>
          </a:p>
        </p:txBody>
      </p:sp>
      <p:pic>
        <p:nvPicPr>
          <p:cNvPr id="124" name="Google Shape;124;p5"/>
          <p:cNvPicPr preferRelativeResize="0"/>
          <p:nvPr/>
        </p:nvPicPr>
        <p:blipFill rotWithShape="1">
          <a:blip r:embed="rId6">
            <a:alphaModFix/>
          </a:blip>
          <a:srcRect/>
          <a:stretch/>
        </p:blipFill>
        <p:spPr>
          <a:xfrm>
            <a:off x="6916366" y="6069060"/>
            <a:ext cx="2042808" cy="553109"/>
          </a:xfrm>
          <a:prstGeom prst="rect">
            <a:avLst/>
          </a:prstGeom>
          <a:noFill/>
          <a:ln>
            <a:noFill/>
          </a:ln>
        </p:spPr>
      </p:pic>
      <p:sp>
        <p:nvSpPr>
          <p:cNvPr id="9" name="Google Shape;100;p19">
            <a:extLst>
              <a:ext uri="{FF2B5EF4-FFF2-40B4-BE49-F238E27FC236}">
                <a16:creationId xmlns:a16="http://schemas.microsoft.com/office/drawing/2014/main" id="{076EED30-8F26-44BA-90D8-16ECA0382B97}"/>
              </a:ext>
            </a:extLst>
          </p:cNvPr>
          <p:cNvSpPr txBox="1"/>
          <p:nvPr/>
        </p:nvSpPr>
        <p:spPr>
          <a:xfrm>
            <a:off x="4691665" y="2267643"/>
            <a:ext cx="2885100" cy="431100"/>
          </a:xfrm>
          <a:prstGeom prst="rect">
            <a:avLst/>
          </a:prstGeom>
          <a:solidFill>
            <a:srgbClr val="EEEAD5"/>
          </a:solidFill>
          <a:ln w="9525" cap="flat" cmpd="sng">
            <a:solidFill>
              <a:srgbClr val="023338"/>
            </a:solidFill>
            <a:prstDash val="dot"/>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fr" sz="1600" b="1" dirty="0">
                <a:solidFill>
                  <a:srgbClr val="023338"/>
                </a:solidFill>
                <a:latin typeface="Niramit"/>
                <a:ea typeface="Niramit"/>
                <a:cs typeface="Niramit"/>
                <a:sym typeface="Niramit"/>
              </a:rPr>
              <a:t>Un geste simple</a:t>
            </a:r>
            <a:endParaRPr sz="1600" b="1" dirty="0">
              <a:solidFill>
                <a:srgbClr val="023338"/>
              </a:solidFill>
              <a:latin typeface="Niramit"/>
              <a:ea typeface="Niramit"/>
              <a:cs typeface="Niramit"/>
              <a:sym typeface="Niramit"/>
            </a:endParaRPr>
          </a:p>
        </p:txBody>
      </p:sp>
      <p:sp>
        <p:nvSpPr>
          <p:cNvPr id="15" name="Google Shape;106;p19">
            <a:extLst>
              <a:ext uri="{FF2B5EF4-FFF2-40B4-BE49-F238E27FC236}">
                <a16:creationId xmlns:a16="http://schemas.microsoft.com/office/drawing/2014/main" id="{15CB720B-D4EA-474F-8B26-2844D1C620E7}"/>
              </a:ext>
            </a:extLst>
          </p:cNvPr>
          <p:cNvSpPr/>
          <p:nvPr/>
        </p:nvSpPr>
        <p:spPr>
          <a:xfrm>
            <a:off x="4407199" y="249356"/>
            <a:ext cx="1800300" cy="1289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5000" b="1" dirty="0">
                <a:solidFill>
                  <a:srgbClr val="FFFFFF"/>
                </a:solidFill>
                <a:latin typeface="Niramit"/>
                <a:ea typeface="Niramit"/>
                <a:cs typeface="Niramit"/>
                <a:sym typeface="Niramit"/>
              </a:rPr>
              <a:t>1/3</a:t>
            </a:r>
            <a:endParaRPr sz="5000" dirty="0">
              <a:solidFill>
                <a:srgbClr val="FFFFFF"/>
              </a:solidFill>
              <a:latin typeface="Niramit"/>
              <a:ea typeface="Niramit"/>
              <a:cs typeface="Niramit"/>
              <a:sym typeface="Niramit"/>
            </a:endParaRPr>
          </a:p>
        </p:txBody>
      </p:sp>
      <p:pic>
        <p:nvPicPr>
          <p:cNvPr id="16" name="Google Shape;108;p19">
            <a:extLst>
              <a:ext uri="{FF2B5EF4-FFF2-40B4-BE49-F238E27FC236}">
                <a16:creationId xmlns:a16="http://schemas.microsoft.com/office/drawing/2014/main" id="{532049E6-B099-4AA6-9055-0066A0ECE78A}"/>
              </a:ext>
            </a:extLst>
          </p:cNvPr>
          <p:cNvPicPr preferRelativeResize="0"/>
          <p:nvPr/>
        </p:nvPicPr>
        <p:blipFill>
          <a:blip r:embed="rId7">
            <a:alphaModFix/>
          </a:blip>
          <a:stretch>
            <a:fillRect/>
          </a:stretch>
        </p:blipFill>
        <p:spPr>
          <a:xfrm>
            <a:off x="1420245" y="1419750"/>
            <a:ext cx="3262433" cy="2176000"/>
          </a:xfrm>
          <a:prstGeom prst="rect">
            <a:avLst/>
          </a:prstGeom>
          <a:noFill/>
          <a:ln>
            <a:noFill/>
          </a:ln>
        </p:spPr>
      </p:pic>
      <p:sp>
        <p:nvSpPr>
          <p:cNvPr id="17" name="Google Shape;107;p19">
            <a:extLst>
              <a:ext uri="{FF2B5EF4-FFF2-40B4-BE49-F238E27FC236}">
                <a16:creationId xmlns:a16="http://schemas.microsoft.com/office/drawing/2014/main" id="{7D28A050-9132-48A2-94ED-71C6B27EE276}"/>
              </a:ext>
            </a:extLst>
          </p:cNvPr>
          <p:cNvSpPr txBox="1"/>
          <p:nvPr/>
        </p:nvSpPr>
        <p:spPr>
          <a:xfrm>
            <a:off x="6225247" y="567844"/>
            <a:ext cx="4127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800" b="1" dirty="0">
                <a:solidFill>
                  <a:srgbClr val="023338"/>
                </a:solidFill>
                <a:latin typeface="Bahnschrift SemiBold SemiConden" panose="020B0502040204020203" pitchFamily="34" charset="0"/>
                <a:sym typeface="Niramit"/>
              </a:rPr>
              <a:t>DE NOS DÉCHETS</a:t>
            </a:r>
            <a:endParaRPr sz="4000" b="1" dirty="0">
              <a:solidFill>
                <a:srgbClr val="023338"/>
              </a:solidFill>
              <a:latin typeface="Bahnschrift SemiBold SemiConden" panose="020B0502040204020203" pitchFamily="34" charset="0"/>
              <a:sym typeface="Niramit"/>
            </a:endParaRPr>
          </a:p>
        </p:txBody>
      </p:sp>
    </p:spTree>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TotalTime>
  <Words>2894</Words>
  <Application>Microsoft Office PowerPoint</Application>
  <PresentationFormat>Affichage à l'écran (4:3)</PresentationFormat>
  <Paragraphs>398</Paragraphs>
  <Slides>22</Slides>
  <Notes>22</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22</vt:i4>
      </vt:variant>
    </vt:vector>
  </HeadingPairs>
  <TitlesOfParts>
    <vt:vector size="36" baseType="lpstr">
      <vt:lpstr>sourcesanspro</vt:lpstr>
      <vt:lpstr>Courier New</vt:lpstr>
      <vt:lpstr>Wingdings</vt:lpstr>
      <vt:lpstr>Arial</vt:lpstr>
      <vt:lpstr>Niramit</vt:lpstr>
      <vt:lpstr>Bahnschrift SemiBold SemiConden</vt:lpstr>
      <vt:lpstr>Times New Roman</vt:lpstr>
      <vt:lpstr>Source Sans Pro</vt:lpstr>
      <vt:lpstr>Noto Sans Symbols</vt:lpstr>
      <vt:lpstr>Calibri</vt:lpstr>
      <vt:lpstr>Kelson Regular</vt:lpstr>
      <vt:lpstr>Times LT Std</vt:lpstr>
      <vt:lpstr>Merriweather Sans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AGENDA 2023</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Mathilde Borne</dc:creator>
  <cp:lastModifiedBy>Cécile Gotteland</cp:lastModifiedBy>
  <cp:revision>7</cp:revision>
  <dcterms:created xsi:type="dcterms:W3CDTF">2012-05-31T07:23:40Z</dcterms:created>
  <dcterms:modified xsi:type="dcterms:W3CDTF">2023-03-14T14:19:03Z</dcterms:modified>
</cp:coreProperties>
</file>